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5.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8.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32"/>
  </p:notesMasterIdLst>
  <p:sldIdLst>
    <p:sldId id="256" r:id="rId3"/>
    <p:sldId id="362" r:id="rId4"/>
    <p:sldId id="365" r:id="rId5"/>
    <p:sldId id="366" r:id="rId6"/>
    <p:sldId id="367" r:id="rId7"/>
    <p:sldId id="341" r:id="rId8"/>
    <p:sldId id="397" r:id="rId9"/>
    <p:sldId id="369" r:id="rId10"/>
    <p:sldId id="370" r:id="rId11"/>
    <p:sldId id="398" r:id="rId12"/>
    <p:sldId id="390" r:id="rId13"/>
    <p:sldId id="340" r:id="rId14"/>
    <p:sldId id="376" r:id="rId15"/>
    <p:sldId id="392" r:id="rId16"/>
    <p:sldId id="377" r:id="rId17"/>
    <p:sldId id="378" r:id="rId18"/>
    <p:sldId id="379" r:id="rId19"/>
    <p:sldId id="380" r:id="rId20"/>
    <p:sldId id="381" r:id="rId21"/>
    <p:sldId id="385" r:id="rId22"/>
    <p:sldId id="384" r:id="rId23"/>
    <p:sldId id="347" r:id="rId24"/>
    <p:sldId id="348" r:id="rId25"/>
    <p:sldId id="387" r:id="rId26"/>
    <p:sldId id="352" r:id="rId27"/>
    <p:sldId id="355" r:id="rId28"/>
    <p:sldId id="351" r:id="rId29"/>
    <p:sldId id="388" r:id="rId30"/>
    <p:sldId id="282"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59" autoAdjust="0"/>
    <p:restoredTop sz="94886" autoAdjust="0"/>
  </p:normalViewPr>
  <p:slideViewPr>
    <p:cSldViewPr>
      <p:cViewPr>
        <p:scale>
          <a:sx n="88" d="100"/>
          <a:sy n="88" d="100"/>
        </p:scale>
        <p:origin x="-408" y="-80"/>
      </p:cViewPr>
      <p:guideLst>
        <p:guide orient="horz" pos="2160"/>
        <p:guide pos="2880"/>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289E40-CE66-4DD6-A003-45BFC329AA58}" type="doc">
      <dgm:prSet loTypeId="urn:microsoft.com/office/officeart/2005/8/layout/process1" loCatId="process" qsTypeId="urn:microsoft.com/office/officeart/2005/8/quickstyle/3d2" qsCatId="3D" csTypeId="urn:microsoft.com/office/officeart/2005/8/colors/accent1_2" csCatId="accent1" phldr="1"/>
      <dgm:spPr/>
    </dgm:pt>
    <dgm:pt modelId="{2D77C7F3-E6F1-4BDF-82AA-CE54D30B7550}">
      <dgm:prSet phldrT="[文本]" custT="1"/>
      <dgm:spPr/>
      <dgm:t>
        <a:bodyPr/>
        <a:lstStyle/>
        <a:p>
          <a:r>
            <a:rPr lang="zh-CN" altLang="en-US" sz="1800" b="1" dirty="0" smtClean="0"/>
            <a:t>信息传递</a:t>
          </a:r>
          <a:endParaRPr lang="zh-CN" altLang="en-US" sz="1800" b="1" dirty="0"/>
        </a:p>
      </dgm:t>
    </dgm:pt>
    <dgm:pt modelId="{D8DEE34C-BC2C-48D9-959A-B59B78CA8F03}" type="parTrans" cxnId="{FEB2559A-130A-497B-8F0C-41A9489E288D}">
      <dgm:prSet/>
      <dgm:spPr/>
      <dgm:t>
        <a:bodyPr/>
        <a:lstStyle/>
        <a:p>
          <a:endParaRPr lang="zh-CN" altLang="en-US" sz="2400" b="1"/>
        </a:p>
      </dgm:t>
    </dgm:pt>
    <dgm:pt modelId="{76D49726-1FFF-4FF1-8E70-9F155588999F}" type="sibTrans" cxnId="{FEB2559A-130A-497B-8F0C-41A9489E288D}">
      <dgm:prSet custT="1"/>
      <dgm:spPr/>
      <dgm:t>
        <a:bodyPr/>
        <a:lstStyle/>
        <a:p>
          <a:endParaRPr lang="zh-CN" altLang="en-US" sz="2400" b="1"/>
        </a:p>
      </dgm:t>
    </dgm:pt>
    <dgm:pt modelId="{795861A3-08A5-4D25-B92D-91C975810D63}">
      <dgm:prSet phldrT="[文本]" custT="1"/>
      <dgm:spPr/>
      <dgm:t>
        <a:bodyPr/>
        <a:lstStyle/>
        <a:p>
          <a:r>
            <a:rPr lang="zh-CN" altLang="en-US" sz="1800" b="1" dirty="0" smtClean="0"/>
            <a:t>信息内化</a:t>
          </a:r>
          <a:endParaRPr lang="zh-CN" altLang="en-US" sz="1800" b="1" dirty="0"/>
        </a:p>
      </dgm:t>
    </dgm:pt>
    <dgm:pt modelId="{BD3A1C22-9026-47FF-B5BF-D9E39D9E96E1}" type="parTrans" cxnId="{68C0FD64-B659-462C-895F-C8492DF23C0D}">
      <dgm:prSet/>
      <dgm:spPr/>
      <dgm:t>
        <a:bodyPr/>
        <a:lstStyle/>
        <a:p>
          <a:endParaRPr lang="zh-CN" altLang="en-US" sz="2400" b="1"/>
        </a:p>
      </dgm:t>
    </dgm:pt>
    <dgm:pt modelId="{EB2CB597-3F85-4EF5-B60D-80E93441E1D0}" type="sibTrans" cxnId="{68C0FD64-B659-462C-895F-C8492DF23C0D}">
      <dgm:prSet/>
      <dgm:spPr/>
      <dgm:t>
        <a:bodyPr/>
        <a:lstStyle/>
        <a:p>
          <a:endParaRPr lang="zh-CN" altLang="en-US" sz="2400" b="1"/>
        </a:p>
      </dgm:t>
    </dgm:pt>
    <dgm:pt modelId="{320F6CEB-52A8-4B3A-B0A4-D7743E04731C}" type="pres">
      <dgm:prSet presAssocID="{6F289E40-CE66-4DD6-A003-45BFC329AA58}" presName="Name0" presStyleCnt="0">
        <dgm:presLayoutVars>
          <dgm:dir/>
          <dgm:resizeHandles val="exact"/>
        </dgm:presLayoutVars>
      </dgm:prSet>
      <dgm:spPr/>
    </dgm:pt>
    <dgm:pt modelId="{636263DC-8F04-43E2-895B-603CEE224D66}" type="pres">
      <dgm:prSet presAssocID="{2D77C7F3-E6F1-4BDF-82AA-CE54D30B7550}" presName="node" presStyleLbl="node1" presStyleIdx="0" presStyleCnt="2" custScaleX="24805" custLinFactNeighborX="6942" custLinFactNeighborY="-8372">
        <dgm:presLayoutVars>
          <dgm:bulletEnabled val="1"/>
        </dgm:presLayoutVars>
      </dgm:prSet>
      <dgm:spPr/>
      <dgm:t>
        <a:bodyPr/>
        <a:lstStyle/>
        <a:p>
          <a:endParaRPr lang="zh-CN" altLang="en-US"/>
        </a:p>
      </dgm:t>
    </dgm:pt>
    <dgm:pt modelId="{6F31D710-226D-4207-A3BB-AAC7F5C5BF2B}" type="pres">
      <dgm:prSet presAssocID="{76D49726-1FFF-4FF1-8E70-9F155588999F}" presName="sibTrans" presStyleLbl="sibTrans2D1" presStyleIdx="0" presStyleCnt="1" custScaleX="76088"/>
      <dgm:spPr/>
      <dgm:t>
        <a:bodyPr/>
        <a:lstStyle/>
        <a:p>
          <a:endParaRPr lang="zh-CN" altLang="en-US"/>
        </a:p>
      </dgm:t>
    </dgm:pt>
    <dgm:pt modelId="{41EEF244-53DC-463D-9D23-959C120E8B9D}" type="pres">
      <dgm:prSet presAssocID="{76D49726-1FFF-4FF1-8E70-9F155588999F}" presName="connectorText" presStyleLbl="sibTrans2D1" presStyleIdx="0" presStyleCnt="1"/>
      <dgm:spPr/>
      <dgm:t>
        <a:bodyPr/>
        <a:lstStyle/>
        <a:p>
          <a:endParaRPr lang="zh-CN" altLang="en-US"/>
        </a:p>
      </dgm:t>
    </dgm:pt>
    <dgm:pt modelId="{BEBCCB66-AB48-4BD8-92DE-70775BF890FC}" type="pres">
      <dgm:prSet presAssocID="{795861A3-08A5-4D25-B92D-91C975810D63}" presName="node" presStyleLbl="node1" presStyleIdx="1" presStyleCnt="2" custScaleX="24805" custLinFactNeighborX="-39506" custLinFactNeighborY="4463">
        <dgm:presLayoutVars>
          <dgm:bulletEnabled val="1"/>
        </dgm:presLayoutVars>
      </dgm:prSet>
      <dgm:spPr/>
      <dgm:t>
        <a:bodyPr/>
        <a:lstStyle/>
        <a:p>
          <a:endParaRPr lang="zh-CN" altLang="en-US"/>
        </a:p>
      </dgm:t>
    </dgm:pt>
  </dgm:ptLst>
  <dgm:cxnLst>
    <dgm:cxn modelId="{C069FC9E-A2B8-E44B-B1BE-A7EF5BDF5AFA}" type="presOf" srcId="{76D49726-1FFF-4FF1-8E70-9F155588999F}" destId="{6F31D710-226D-4207-A3BB-AAC7F5C5BF2B}" srcOrd="0" destOrd="0" presId="urn:microsoft.com/office/officeart/2005/8/layout/process1"/>
    <dgm:cxn modelId="{6AE7F427-B0C0-8B41-B44E-3D0F2F802213}" type="presOf" srcId="{76D49726-1FFF-4FF1-8E70-9F155588999F}" destId="{41EEF244-53DC-463D-9D23-959C120E8B9D}" srcOrd="1" destOrd="0" presId="urn:microsoft.com/office/officeart/2005/8/layout/process1"/>
    <dgm:cxn modelId="{9DCEF746-1F80-0342-B269-7E8ECBBA02EF}" type="presOf" srcId="{6F289E40-CE66-4DD6-A003-45BFC329AA58}" destId="{320F6CEB-52A8-4B3A-B0A4-D7743E04731C}" srcOrd="0" destOrd="0" presId="urn:microsoft.com/office/officeart/2005/8/layout/process1"/>
    <dgm:cxn modelId="{68C0FD64-B659-462C-895F-C8492DF23C0D}" srcId="{6F289E40-CE66-4DD6-A003-45BFC329AA58}" destId="{795861A3-08A5-4D25-B92D-91C975810D63}" srcOrd="1" destOrd="0" parTransId="{BD3A1C22-9026-47FF-B5BF-D9E39D9E96E1}" sibTransId="{EB2CB597-3F85-4EF5-B60D-80E93441E1D0}"/>
    <dgm:cxn modelId="{ED0E8704-7CEE-824D-BD28-A6FF5028B75E}" type="presOf" srcId="{795861A3-08A5-4D25-B92D-91C975810D63}" destId="{BEBCCB66-AB48-4BD8-92DE-70775BF890FC}" srcOrd="0" destOrd="0" presId="urn:microsoft.com/office/officeart/2005/8/layout/process1"/>
    <dgm:cxn modelId="{FEB2559A-130A-497B-8F0C-41A9489E288D}" srcId="{6F289E40-CE66-4DD6-A003-45BFC329AA58}" destId="{2D77C7F3-E6F1-4BDF-82AA-CE54D30B7550}" srcOrd="0" destOrd="0" parTransId="{D8DEE34C-BC2C-48D9-959A-B59B78CA8F03}" sibTransId="{76D49726-1FFF-4FF1-8E70-9F155588999F}"/>
    <dgm:cxn modelId="{77FD4474-1063-694E-AB70-430017258BBC}" type="presOf" srcId="{2D77C7F3-E6F1-4BDF-82AA-CE54D30B7550}" destId="{636263DC-8F04-43E2-895B-603CEE224D66}" srcOrd="0" destOrd="0" presId="urn:microsoft.com/office/officeart/2005/8/layout/process1"/>
    <dgm:cxn modelId="{B22A9A2A-1E5E-2A41-927A-5B1315C3BBBC}" type="presParOf" srcId="{320F6CEB-52A8-4B3A-B0A4-D7743E04731C}" destId="{636263DC-8F04-43E2-895B-603CEE224D66}" srcOrd="0" destOrd="0" presId="urn:microsoft.com/office/officeart/2005/8/layout/process1"/>
    <dgm:cxn modelId="{6FEE3405-C56E-AA48-B2AF-B000281E6965}" type="presParOf" srcId="{320F6CEB-52A8-4B3A-B0A4-D7743E04731C}" destId="{6F31D710-226D-4207-A3BB-AAC7F5C5BF2B}" srcOrd="1" destOrd="0" presId="urn:microsoft.com/office/officeart/2005/8/layout/process1"/>
    <dgm:cxn modelId="{D2F168DD-8036-184D-8451-B58DE30ED5E3}" type="presParOf" srcId="{6F31D710-226D-4207-A3BB-AAC7F5C5BF2B}" destId="{41EEF244-53DC-463D-9D23-959C120E8B9D}" srcOrd="0" destOrd="0" presId="urn:microsoft.com/office/officeart/2005/8/layout/process1"/>
    <dgm:cxn modelId="{DBBA42A4-AED0-2840-B9B4-12056ECE3ED5}" type="presParOf" srcId="{320F6CEB-52A8-4B3A-B0A4-D7743E04731C}" destId="{BEBCCB66-AB48-4BD8-92DE-70775BF890FC}"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3B6419-EB15-4C2B-9B06-DC3959EB8201}" type="doc">
      <dgm:prSet loTypeId="urn:microsoft.com/office/officeart/2005/8/layout/lProcess1" loCatId="process" qsTypeId="urn:microsoft.com/office/officeart/2005/8/quickstyle/3d2" qsCatId="3D" csTypeId="urn:microsoft.com/office/officeart/2005/8/colors/colorful5" csCatId="colorful" phldr="1"/>
      <dgm:spPr/>
      <dgm:t>
        <a:bodyPr/>
        <a:lstStyle/>
        <a:p>
          <a:endParaRPr lang="zh-CN" altLang="en-US"/>
        </a:p>
      </dgm:t>
    </dgm:pt>
    <dgm:pt modelId="{E2FFEF30-B457-4F56-B43E-36249521A837}">
      <dgm:prSet phldrT="[文本]" custT="1"/>
      <dgm:spPr/>
      <dgm:t>
        <a:bodyPr/>
        <a:lstStyle/>
        <a:p>
          <a:r>
            <a:rPr lang="zh-CN" altLang="en-US" sz="2800" b="1" dirty="0" smtClean="0"/>
            <a:t>优  学</a:t>
          </a:r>
          <a:endParaRPr lang="zh-CN" altLang="en-US" sz="2800" b="1" dirty="0"/>
        </a:p>
      </dgm:t>
    </dgm:pt>
    <dgm:pt modelId="{FDF68B01-B687-4158-B4D0-92F61E81A583}" type="parTrans" cxnId="{24B7AFCC-6BCD-4E6B-8525-1A6665946419}">
      <dgm:prSet/>
      <dgm:spPr/>
      <dgm:t>
        <a:bodyPr/>
        <a:lstStyle/>
        <a:p>
          <a:endParaRPr lang="zh-CN" altLang="en-US" sz="2800" b="1"/>
        </a:p>
      </dgm:t>
    </dgm:pt>
    <dgm:pt modelId="{65AC95BF-E8C6-44A7-819C-E5818CEB4395}" type="sibTrans" cxnId="{24B7AFCC-6BCD-4E6B-8525-1A6665946419}">
      <dgm:prSet/>
      <dgm:spPr/>
      <dgm:t>
        <a:bodyPr/>
        <a:lstStyle/>
        <a:p>
          <a:endParaRPr lang="zh-CN" altLang="en-US" sz="2800" b="1"/>
        </a:p>
      </dgm:t>
    </dgm:pt>
    <dgm:pt modelId="{95674650-3186-4A9E-8BCB-EDED088D4BCD}">
      <dgm:prSet phldrT="[文本]" custT="1"/>
      <dgm:spPr/>
      <dgm:t>
        <a:bodyPr/>
        <a:lstStyle/>
        <a:p>
          <a:r>
            <a:rPr lang="zh-CN" altLang="en-US" sz="2800" b="1" dirty="0" smtClean="0"/>
            <a:t>主动学习</a:t>
          </a:r>
          <a:endParaRPr lang="zh-CN" altLang="en-US" sz="2800" b="1" dirty="0"/>
        </a:p>
      </dgm:t>
    </dgm:pt>
    <dgm:pt modelId="{92DFA9F9-5B4E-4A7E-AB0E-04E51C917A1D}" type="parTrans" cxnId="{D8C5DE39-C348-4ED4-A1C1-BB51BA0F6754}">
      <dgm:prSet/>
      <dgm:spPr/>
      <dgm:t>
        <a:bodyPr/>
        <a:lstStyle/>
        <a:p>
          <a:endParaRPr lang="zh-CN" altLang="en-US" sz="2800" b="1"/>
        </a:p>
      </dgm:t>
    </dgm:pt>
    <dgm:pt modelId="{518A0FF6-A66A-407C-B88F-9F500902D46A}" type="sibTrans" cxnId="{D8C5DE39-C348-4ED4-A1C1-BB51BA0F6754}">
      <dgm:prSet/>
      <dgm:spPr/>
      <dgm:t>
        <a:bodyPr/>
        <a:lstStyle/>
        <a:p>
          <a:endParaRPr lang="zh-CN" altLang="en-US" sz="2800" b="1"/>
        </a:p>
      </dgm:t>
    </dgm:pt>
    <dgm:pt modelId="{37AAF47C-2F1B-42D5-B831-F8896A031067}">
      <dgm:prSet phldrT="[文本]" custT="1"/>
      <dgm:spPr/>
      <dgm:t>
        <a:bodyPr/>
        <a:lstStyle/>
        <a:p>
          <a:r>
            <a:rPr lang="zh-CN" altLang="en-US" sz="2800" b="1" dirty="0" smtClean="0"/>
            <a:t>发现探索</a:t>
          </a:r>
          <a:endParaRPr lang="zh-CN" altLang="en-US" sz="2800" b="1" dirty="0"/>
        </a:p>
      </dgm:t>
    </dgm:pt>
    <dgm:pt modelId="{D5E80A47-5023-4CCD-A14D-BE421D126DD2}" type="parTrans" cxnId="{61B1F5C9-AEA2-4C4A-B0AB-E654E170E06A}">
      <dgm:prSet/>
      <dgm:spPr/>
      <dgm:t>
        <a:bodyPr/>
        <a:lstStyle/>
        <a:p>
          <a:endParaRPr lang="zh-CN" altLang="en-US" sz="2800" b="1"/>
        </a:p>
      </dgm:t>
    </dgm:pt>
    <dgm:pt modelId="{0FC8C840-FB3F-4CE7-AEAD-D6682F3B5EF3}" type="sibTrans" cxnId="{61B1F5C9-AEA2-4C4A-B0AB-E654E170E06A}">
      <dgm:prSet/>
      <dgm:spPr/>
      <dgm:t>
        <a:bodyPr/>
        <a:lstStyle/>
        <a:p>
          <a:endParaRPr lang="zh-CN" altLang="en-US" sz="2800" b="1"/>
        </a:p>
      </dgm:t>
    </dgm:pt>
    <dgm:pt modelId="{5DACFC07-370E-4517-BAE6-0F681984C50D}">
      <dgm:prSet custT="1"/>
      <dgm:spPr/>
      <dgm:t>
        <a:bodyPr/>
        <a:lstStyle/>
        <a:p>
          <a:r>
            <a:rPr lang="zh-CN" altLang="en-US" sz="2800" b="1" dirty="0" smtClean="0"/>
            <a:t>随时随地</a:t>
          </a:r>
          <a:endParaRPr lang="zh-CN" altLang="en-US" sz="2800" b="1" dirty="0"/>
        </a:p>
      </dgm:t>
    </dgm:pt>
    <dgm:pt modelId="{3F4AA8C2-50CF-486E-ADC1-90F57E7E770D}" type="parTrans" cxnId="{67183442-E64F-468A-A4AD-45865DC3F3B0}">
      <dgm:prSet/>
      <dgm:spPr/>
      <dgm:t>
        <a:bodyPr/>
        <a:lstStyle/>
        <a:p>
          <a:endParaRPr lang="zh-CN" altLang="en-US" sz="2800" b="1"/>
        </a:p>
      </dgm:t>
    </dgm:pt>
    <dgm:pt modelId="{059B8C89-16A3-44EC-AB12-4C76923A3BD9}" type="sibTrans" cxnId="{67183442-E64F-468A-A4AD-45865DC3F3B0}">
      <dgm:prSet/>
      <dgm:spPr/>
      <dgm:t>
        <a:bodyPr/>
        <a:lstStyle/>
        <a:p>
          <a:endParaRPr lang="zh-CN" altLang="en-US" sz="2800" b="1"/>
        </a:p>
      </dgm:t>
    </dgm:pt>
    <dgm:pt modelId="{E7772342-F64B-4A01-89D0-22637999F980}">
      <dgm:prSet phldrT="[文本]" custT="1"/>
      <dgm:spPr/>
      <dgm:t>
        <a:bodyPr/>
        <a:lstStyle/>
        <a:p>
          <a:r>
            <a:rPr lang="zh-CN" altLang="en-US" sz="2800" b="1" dirty="0" smtClean="0"/>
            <a:t>优  教</a:t>
          </a:r>
          <a:endParaRPr lang="zh-CN" altLang="en-US" sz="2800" b="1" dirty="0"/>
        </a:p>
      </dgm:t>
    </dgm:pt>
    <dgm:pt modelId="{8172EF15-048F-4721-B4DD-7332E32A283C}" type="parTrans" cxnId="{FBA1E035-93A9-4882-8A23-C6FDDA35B489}">
      <dgm:prSet/>
      <dgm:spPr/>
      <dgm:t>
        <a:bodyPr/>
        <a:lstStyle/>
        <a:p>
          <a:endParaRPr lang="zh-CN" altLang="en-US"/>
        </a:p>
      </dgm:t>
    </dgm:pt>
    <dgm:pt modelId="{BE56C223-9F54-40FD-81B8-D136CD5E1EC0}" type="sibTrans" cxnId="{FBA1E035-93A9-4882-8A23-C6FDDA35B489}">
      <dgm:prSet/>
      <dgm:spPr/>
      <dgm:t>
        <a:bodyPr/>
        <a:lstStyle/>
        <a:p>
          <a:endParaRPr lang="zh-CN" altLang="en-US"/>
        </a:p>
      </dgm:t>
    </dgm:pt>
    <dgm:pt modelId="{B25FEB21-F5DA-4E75-ABE3-AF906E4FD5D2}">
      <dgm:prSet phldrT="[文本]" custT="1"/>
      <dgm:spPr/>
      <dgm:t>
        <a:bodyPr/>
        <a:lstStyle/>
        <a:p>
          <a:r>
            <a:rPr lang="zh-CN" altLang="en-US" sz="2800" b="1" dirty="0" smtClean="0"/>
            <a:t>学生为主</a:t>
          </a:r>
          <a:endParaRPr lang="zh-CN" altLang="en-US" sz="2800" b="1" dirty="0"/>
        </a:p>
      </dgm:t>
    </dgm:pt>
    <dgm:pt modelId="{BE16AD28-47F0-49B1-8BDA-DC6D9D6C34EC}" type="parTrans" cxnId="{F89E8D9E-631F-49AE-961E-69466F6351A1}">
      <dgm:prSet/>
      <dgm:spPr/>
      <dgm:t>
        <a:bodyPr/>
        <a:lstStyle/>
        <a:p>
          <a:endParaRPr lang="zh-CN" altLang="en-US"/>
        </a:p>
      </dgm:t>
    </dgm:pt>
    <dgm:pt modelId="{35FFA385-51D5-47B2-AB79-A5C79DD3C350}" type="sibTrans" cxnId="{F89E8D9E-631F-49AE-961E-69466F6351A1}">
      <dgm:prSet/>
      <dgm:spPr/>
      <dgm:t>
        <a:bodyPr/>
        <a:lstStyle/>
        <a:p>
          <a:endParaRPr lang="zh-CN" altLang="en-US"/>
        </a:p>
      </dgm:t>
    </dgm:pt>
    <dgm:pt modelId="{C94422FC-2BF9-481F-8D1B-02B0FED78C58}">
      <dgm:prSet phldrT="[文本]" custT="1"/>
      <dgm:spPr/>
      <dgm:t>
        <a:bodyPr/>
        <a:lstStyle/>
        <a:p>
          <a:r>
            <a:rPr lang="zh-CN" altLang="en-US" sz="2800" b="1" dirty="0" smtClean="0"/>
            <a:t>引导创新</a:t>
          </a:r>
          <a:endParaRPr lang="zh-CN" altLang="en-US" sz="2800" b="1" dirty="0"/>
        </a:p>
      </dgm:t>
    </dgm:pt>
    <dgm:pt modelId="{F72C904F-3AD6-4066-8657-F85D3DD482F1}" type="parTrans" cxnId="{436FAA4D-1246-499A-B485-3F88F4B5198B}">
      <dgm:prSet/>
      <dgm:spPr/>
      <dgm:t>
        <a:bodyPr/>
        <a:lstStyle/>
        <a:p>
          <a:endParaRPr lang="zh-CN" altLang="en-US"/>
        </a:p>
      </dgm:t>
    </dgm:pt>
    <dgm:pt modelId="{18A865FB-E2A5-4194-AF1B-8A933098269C}" type="sibTrans" cxnId="{436FAA4D-1246-499A-B485-3F88F4B5198B}">
      <dgm:prSet/>
      <dgm:spPr/>
      <dgm:t>
        <a:bodyPr/>
        <a:lstStyle/>
        <a:p>
          <a:endParaRPr lang="zh-CN" altLang="en-US"/>
        </a:p>
      </dgm:t>
    </dgm:pt>
    <dgm:pt modelId="{96B31B92-7340-460D-B14E-BA118464B2AD}">
      <dgm:prSet custT="1"/>
      <dgm:spPr/>
      <dgm:t>
        <a:bodyPr/>
        <a:lstStyle/>
        <a:p>
          <a:r>
            <a:rPr lang="zh-CN" altLang="en-US" sz="2800" b="1" dirty="0" smtClean="0"/>
            <a:t>因材施教</a:t>
          </a:r>
          <a:endParaRPr lang="zh-CN" altLang="en-US" sz="2800" b="1" dirty="0"/>
        </a:p>
      </dgm:t>
    </dgm:pt>
    <dgm:pt modelId="{05DF825E-107E-4C32-A5E7-CD03F50339C6}" type="parTrans" cxnId="{2DDAAB99-A7D0-4F94-85F2-657320403E46}">
      <dgm:prSet/>
      <dgm:spPr/>
      <dgm:t>
        <a:bodyPr/>
        <a:lstStyle/>
        <a:p>
          <a:endParaRPr lang="zh-CN" altLang="en-US"/>
        </a:p>
      </dgm:t>
    </dgm:pt>
    <dgm:pt modelId="{C73F6C5B-BC6C-4D76-BB07-9F1A9A153FBF}" type="sibTrans" cxnId="{2DDAAB99-A7D0-4F94-85F2-657320403E46}">
      <dgm:prSet/>
      <dgm:spPr/>
      <dgm:t>
        <a:bodyPr/>
        <a:lstStyle/>
        <a:p>
          <a:endParaRPr lang="zh-CN" altLang="en-US"/>
        </a:p>
      </dgm:t>
    </dgm:pt>
    <dgm:pt modelId="{73FA9AA7-8166-4DAA-888B-CBA9B4139A0A}" type="pres">
      <dgm:prSet presAssocID="{2C3B6419-EB15-4C2B-9B06-DC3959EB8201}" presName="Name0" presStyleCnt="0">
        <dgm:presLayoutVars>
          <dgm:dir/>
          <dgm:animLvl val="lvl"/>
          <dgm:resizeHandles val="exact"/>
        </dgm:presLayoutVars>
      </dgm:prSet>
      <dgm:spPr/>
      <dgm:t>
        <a:bodyPr/>
        <a:lstStyle/>
        <a:p>
          <a:endParaRPr lang="zh-CN" altLang="en-US"/>
        </a:p>
      </dgm:t>
    </dgm:pt>
    <dgm:pt modelId="{C940D140-B555-418D-B2CB-1DDE973F57EE}" type="pres">
      <dgm:prSet presAssocID="{E7772342-F64B-4A01-89D0-22637999F980}" presName="vertFlow" presStyleCnt="0"/>
      <dgm:spPr/>
    </dgm:pt>
    <dgm:pt modelId="{CEB1EE17-D24E-42D0-8465-C477CF3A60E9}" type="pres">
      <dgm:prSet presAssocID="{E7772342-F64B-4A01-89D0-22637999F980}" presName="header" presStyleLbl="node1" presStyleIdx="0" presStyleCnt="2"/>
      <dgm:spPr/>
      <dgm:t>
        <a:bodyPr/>
        <a:lstStyle/>
        <a:p>
          <a:endParaRPr lang="zh-CN" altLang="en-US"/>
        </a:p>
      </dgm:t>
    </dgm:pt>
    <dgm:pt modelId="{CDFA8860-7557-4286-9D82-58ACFE3DE08A}" type="pres">
      <dgm:prSet presAssocID="{BE16AD28-47F0-49B1-8BDA-DC6D9D6C34EC}" presName="parTrans" presStyleLbl="sibTrans2D1" presStyleIdx="0" presStyleCnt="6"/>
      <dgm:spPr/>
      <dgm:t>
        <a:bodyPr/>
        <a:lstStyle/>
        <a:p>
          <a:endParaRPr lang="zh-CN" altLang="en-US"/>
        </a:p>
      </dgm:t>
    </dgm:pt>
    <dgm:pt modelId="{69AE35A7-ED08-4E45-8282-4E6E9E91E00F}" type="pres">
      <dgm:prSet presAssocID="{B25FEB21-F5DA-4E75-ABE3-AF906E4FD5D2}" presName="child" presStyleLbl="alignAccFollowNode1" presStyleIdx="0" presStyleCnt="6">
        <dgm:presLayoutVars>
          <dgm:chMax val="0"/>
          <dgm:bulletEnabled val="1"/>
        </dgm:presLayoutVars>
      </dgm:prSet>
      <dgm:spPr/>
      <dgm:t>
        <a:bodyPr/>
        <a:lstStyle/>
        <a:p>
          <a:endParaRPr lang="zh-CN" altLang="en-US"/>
        </a:p>
      </dgm:t>
    </dgm:pt>
    <dgm:pt modelId="{BECCC77E-D952-4FBB-A03F-2500E4410660}" type="pres">
      <dgm:prSet presAssocID="{35FFA385-51D5-47B2-AB79-A5C79DD3C350}" presName="sibTrans" presStyleLbl="sibTrans2D1" presStyleIdx="1" presStyleCnt="6"/>
      <dgm:spPr/>
      <dgm:t>
        <a:bodyPr/>
        <a:lstStyle/>
        <a:p>
          <a:endParaRPr lang="zh-CN" altLang="en-US"/>
        </a:p>
      </dgm:t>
    </dgm:pt>
    <dgm:pt modelId="{F13D9569-DC5B-4C39-90B5-1779B946E76A}" type="pres">
      <dgm:prSet presAssocID="{C94422FC-2BF9-481F-8D1B-02B0FED78C58}" presName="child" presStyleLbl="alignAccFollowNode1" presStyleIdx="1" presStyleCnt="6">
        <dgm:presLayoutVars>
          <dgm:chMax val="0"/>
          <dgm:bulletEnabled val="1"/>
        </dgm:presLayoutVars>
      </dgm:prSet>
      <dgm:spPr/>
      <dgm:t>
        <a:bodyPr/>
        <a:lstStyle/>
        <a:p>
          <a:endParaRPr lang="zh-CN" altLang="en-US"/>
        </a:p>
      </dgm:t>
    </dgm:pt>
    <dgm:pt modelId="{BFEF0D6D-BD50-4A6E-B334-1AD2AB5B6306}" type="pres">
      <dgm:prSet presAssocID="{18A865FB-E2A5-4194-AF1B-8A933098269C}" presName="sibTrans" presStyleLbl="sibTrans2D1" presStyleIdx="2" presStyleCnt="6"/>
      <dgm:spPr/>
      <dgm:t>
        <a:bodyPr/>
        <a:lstStyle/>
        <a:p>
          <a:endParaRPr lang="zh-CN" altLang="en-US"/>
        </a:p>
      </dgm:t>
    </dgm:pt>
    <dgm:pt modelId="{493991F1-B8C2-4EBB-B783-C691EB8DAF8E}" type="pres">
      <dgm:prSet presAssocID="{96B31B92-7340-460D-B14E-BA118464B2AD}" presName="child" presStyleLbl="alignAccFollowNode1" presStyleIdx="2" presStyleCnt="6">
        <dgm:presLayoutVars>
          <dgm:chMax val="0"/>
          <dgm:bulletEnabled val="1"/>
        </dgm:presLayoutVars>
      </dgm:prSet>
      <dgm:spPr/>
      <dgm:t>
        <a:bodyPr/>
        <a:lstStyle/>
        <a:p>
          <a:endParaRPr lang="zh-CN" altLang="en-US"/>
        </a:p>
      </dgm:t>
    </dgm:pt>
    <dgm:pt modelId="{2DEA332C-5CDD-49FC-ACBF-3BBD69D4CA30}" type="pres">
      <dgm:prSet presAssocID="{E7772342-F64B-4A01-89D0-22637999F980}" presName="hSp" presStyleCnt="0"/>
      <dgm:spPr/>
    </dgm:pt>
    <dgm:pt modelId="{D35695DC-46C5-4796-A749-9A9CAD0ACB2F}" type="pres">
      <dgm:prSet presAssocID="{E2FFEF30-B457-4F56-B43E-36249521A837}" presName="vertFlow" presStyleCnt="0"/>
      <dgm:spPr/>
      <dgm:t>
        <a:bodyPr/>
        <a:lstStyle/>
        <a:p>
          <a:endParaRPr lang="zh-CN" altLang="en-US"/>
        </a:p>
      </dgm:t>
    </dgm:pt>
    <dgm:pt modelId="{6AC2073C-59F8-4246-B385-3084E8E98ACB}" type="pres">
      <dgm:prSet presAssocID="{E2FFEF30-B457-4F56-B43E-36249521A837}" presName="header" presStyleLbl="node1" presStyleIdx="1" presStyleCnt="2"/>
      <dgm:spPr/>
      <dgm:t>
        <a:bodyPr/>
        <a:lstStyle/>
        <a:p>
          <a:endParaRPr lang="zh-CN" altLang="en-US"/>
        </a:p>
      </dgm:t>
    </dgm:pt>
    <dgm:pt modelId="{F93D016C-467A-4C0C-BE6F-3A45D1860AD6}" type="pres">
      <dgm:prSet presAssocID="{92DFA9F9-5B4E-4A7E-AB0E-04E51C917A1D}" presName="parTrans" presStyleLbl="sibTrans2D1" presStyleIdx="3" presStyleCnt="6"/>
      <dgm:spPr/>
      <dgm:t>
        <a:bodyPr/>
        <a:lstStyle/>
        <a:p>
          <a:endParaRPr lang="zh-CN" altLang="en-US"/>
        </a:p>
      </dgm:t>
    </dgm:pt>
    <dgm:pt modelId="{264DF35B-7690-438A-A05B-A88851334435}" type="pres">
      <dgm:prSet presAssocID="{95674650-3186-4A9E-8BCB-EDED088D4BCD}" presName="child" presStyleLbl="alignAccFollowNode1" presStyleIdx="3" presStyleCnt="6">
        <dgm:presLayoutVars>
          <dgm:chMax val="0"/>
          <dgm:bulletEnabled val="1"/>
        </dgm:presLayoutVars>
      </dgm:prSet>
      <dgm:spPr/>
      <dgm:t>
        <a:bodyPr/>
        <a:lstStyle/>
        <a:p>
          <a:endParaRPr lang="zh-CN" altLang="en-US"/>
        </a:p>
      </dgm:t>
    </dgm:pt>
    <dgm:pt modelId="{BD0B62A5-6D23-4565-8A2A-FED727CBE1D6}" type="pres">
      <dgm:prSet presAssocID="{518A0FF6-A66A-407C-B88F-9F500902D46A}" presName="sibTrans" presStyleLbl="sibTrans2D1" presStyleIdx="4" presStyleCnt="6"/>
      <dgm:spPr/>
      <dgm:t>
        <a:bodyPr/>
        <a:lstStyle/>
        <a:p>
          <a:endParaRPr lang="zh-CN" altLang="en-US"/>
        </a:p>
      </dgm:t>
    </dgm:pt>
    <dgm:pt modelId="{E66B15C2-58F4-45F9-B591-EC973B897EE2}" type="pres">
      <dgm:prSet presAssocID="{37AAF47C-2F1B-42D5-B831-F8896A031067}" presName="child" presStyleLbl="alignAccFollowNode1" presStyleIdx="4" presStyleCnt="6">
        <dgm:presLayoutVars>
          <dgm:chMax val="0"/>
          <dgm:bulletEnabled val="1"/>
        </dgm:presLayoutVars>
      </dgm:prSet>
      <dgm:spPr/>
      <dgm:t>
        <a:bodyPr/>
        <a:lstStyle/>
        <a:p>
          <a:endParaRPr lang="zh-CN" altLang="en-US"/>
        </a:p>
      </dgm:t>
    </dgm:pt>
    <dgm:pt modelId="{C3E0C35E-19F3-44DF-9B6F-53F63A30528A}" type="pres">
      <dgm:prSet presAssocID="{0FC8C840-FB3F-4CE7-AEAD-D6682F3B5EF3}" presName="sibTrans" presStyleLbl="sibTrans2D1" presStyleIdx="5" presStyleCnt="6"/>
      <dgm:spPr/>
      <dgm:t>
        <a:bodyPr/>
        <a:lstStyle/>
        <a:p>
          <a:endParaRPr lang="zh-CN" altLang="en-US"/>
        </a:p>
      </dgm:t>
    </dgm:pt>
    <dgm:pt modelId="{A75DF6F2-CC9E-4456-9A25-53353AC339EB}" type="pres">
      <dgm:prSet presAssocID="{5DACFC07-370E-4517-BAE6-0F681984C50D}" presName="child" presStyleLbl="alignAccFollowNode1" presStyleIdx="5" presStyleCnt="6" custLinFactNeighborY="27830">
        <dgm:presLayoutVars>
          <dgm:chMax val="0"/>
          <dgm:bulletEnabled val="1"/>
        </dgm:presLayoutVars>
      </dgm:prSet>
      <dgm:spPr/>
      <dgm:t>
        <a:bodyPr/>
        <a:lstStyle/>
        <a:p>
          <a:endParaRPr lang="zh-CN" altLang="en-US"/>
        </a:p>
      </dgm:t>
    </dgm:pt>
  </dgm:ptLst>
  <dgm:cxnLst>
    <dgm:cxn modelId="{5035684D-1379-414F-8E90-052D0C317D8E}" type="presOf" srcId="{35FFA385-51D5-47B2-AB79-A5C79DD3C350}" destId="{BECCC77E-D952-4FBB-A03F-2500E4410660}" srcOrd="0" destOrd="0" presId="urn:microsoft.com/office/officeart/2005/8/layout/lProcess1"/>
    <dgm:cxn modelId="{79F1229E-F5B8-7F41-ADC9-483018707468}" type="presOf" srcId="{18A865FB-E2A5-4194-AF1B-8A933098269C}" destId="{BFEF0D6D-BD50-4A6E-B334-1AD2AB5B6306}" srcOrd="0" destOrd="0" presId="urn:microsoft.com/office/officeart/2005/8/layout/lProcess1"/>
    <dgm:cxn modelId="{FBA1E035-93A9-4882-8A23-C6FDDA35B489}" srcId="{2C3B6419-EB15-4C2B-9B06-DC3959EB8201}" destId="{E7772342-F64B-4A01-89D0-22637999F980}" srcOrd="0" destOrd="0" parTransId="{8172EF15-048F-4721-B4DD-7332E32A283C}" sibTransId="{BE56C223-9F54-40FD-81B8-D136CD5E1EC0}"/>
    <dgm:cxn modelId="{F08B3792-6B00-994D-A4DF-71CBA483F615}" type="presOf" srcId="{E7772342-F64B-4A01-89D0-22637999F980}" destId="{CEB1EE17-D24E-42D0-8465-C477CF3A60E9}" srcOrd="0" destOrd="0" presId="urn:microsoft.com/office/officeart/2005/8/layout/lProcess1"/>
    <dgm:cxn modelId="{D8C5DE39-C348-4ED4-A1C1-BB51BA0F6754}" srcId="{E2FFEF30-B457-4F56-B43E-36249521A837}" destId="{95674650-3186-4A9E-8BCB-EDED088D4BCD}" srcOrd="0" destOrd="0" parTransId="{92DFA9F9-5B4E-4A7E-AB0E-04E51C917A1D}" sibTransId="{518A0FF6-A66A-407C-B88F-9F500902D46A}"/>
    <dgm:cxn modelId="{67183442-E64F-468A-A4AD-45865DC3F3B0}" srcId="{E2FFEF30-B457-4F56-B43E-36249521A837}" destId="{5DACFC07-370E-4517-BAE6-0F681984C50D}" srcOrd="2" destOrd="0" parTransId="{3F4AA8C2-50CF-486E-ADC1-90F57E7E770D}" sibTransId="{059B8C89-16A3-44EC-AB12-4C76923A3BD9}"/>
    <dgm:cxn modelId="{777D9F86-2C8C-BA44-815F-C4224CF5BFBB}" type="presOf" srcId="{37AAF47C-2F1B-42D5-B831-F8896A031067}" destId="{E66B15C2-58F4-45F9-B591-EC973B897EE2}" srcOrd="0" destOrd="0" presId="urn:microsoft.com/office/officeart/2005/8/layout/lProcess1"/>
    <dgm:cxn modelId="{25D2B833-6CB0-6A45-B8EF-C208F9817E7B}" type="presOf" srcId="{B25FEB21-F5DA-4E75-ABE3-AF906E4FD5D2}" destId="{69AE35A7-ED08-4E45-8282-4E6E9E91E00F}" srcOrd="0" destOrd="0" presId="urn:microsoft.com/office/officeart/2005/8/layout/lProcess1"/>
    <dgm:cxn modelId="{63DA0574-8F69-DD4A-8690-7E8951ABD65B}" type="presOf" srcId="{C94422FC-2BF9-481F-8D1B-02B0FED78C58}" destId="{F13D9569-DC5B-4C39-90B5-1779B946E76A}" srcOrd="0" destOrd="0" presId="urn:microsoft.com/office/officeart/2005/8/layout/lProcess1"/>
    <dgm:cxn modelId="{A0887FBC-6726-FD44-9CC5-01876B7C9651}" type="presOf" srcId="{BE16AD28-47F0-49B1-8BDA-DC6D9D6C34EC}" destId="{CDFA8860-7557-4286-9D82-58ACFE3DE08A}" srcOrd="0" destOrd="0" presId="urn:microsoft.com/office/officeart/2005/8/layout/lProcess1"/>
    <dgm:cxn modelId="{566A66B7-5D39-7E4F-B5C5-18C5A8A72B0E}" type="presOf" srcId="{0FC8C840-FB3F-4CE7-AEAD-D6682F3B5EF3}" destId="{C3E0C35E-19F3-44DF-9B6F-53F63A30528A}" srcOrd="0" destOrd="0" presId="urn:microsoft.com/office/officeart/2005/8/layout/lProcess1"/>
    <dgm:cxn modelId="{3354030C-D288-1140-8148-3B31D2711442}" type="presOf" srcId="{92DFA9F9-5B4E-4A7E-AB0E-04E51C917A1D}" destId="{F93D016C-467A-4C0C-BE6F-3A45D1860AD6}" srcOrd="0" destOrd="0" presId="urn:microsoft.com/office/officeart/2005/8/layout/lProcess1"/>
    <dgm:cxn modelId="{31C9E3BF-BD8A-8140-AA43-CFDE2EE29BED}" type="presOf" srcId="{518A0FF6-A66A-407C-B88F-9F500902D46A}" destId="{BD0B62A5-6D23-4565-8A2A-FED727CBE1D6}" srcOrd="0" destOrd="0" presId="urn:microsoft.com/office/officeart/2005/8/layout/lProcess1"/>
    <dgm:cxn modelId="{2DDAAB99-A7D0-4F94-85F2-657320403E46}" srcId="{E7772342-F64B-4A01-89D0-22637999F980}" destId="{96B31B92-7340-460D-B14E-BA118464B2AD}" srcOrd="2" destOrd="0" parTransId="{05DF825E-107E-4C32-A5E7-CD03F50339C6}" sibTransId="{C73F6C5B-BC6C-4D76-BB07-9F1A9A153FBF}"/>
    <dgm:cxn modelId="{EE709565-3A2B-B243-89EB-DFC021E8E3AC}" type="presOf" srcId="{E2FFEF30-B457-4F56-B43E-36249521A837}" destId="{6AC2073C-59F8-4246-B385-3084E8E98ACB}" srcOrd="0" destOrd="0" presId="urn:microsoft.com/office/officeart/2005/8/layout/lProcess1"/>
    <dgm:cxn modelId="{F89E8D9E-631F-49AE-961E-69466F6351A1}" srcId="{E7772342-F64B-4A01-89D0-22637999F980}" destId="{B25FEB21-F5DA-4E75-ABE3-AF906E4FD5D2}" srcOrd="0" destOrd="0" parTransId="{BE16AD28-47F0-49B1-8BDA-DC6D9D6C34EC}" sibTransId="{35FFA385-51D5-47B2-AB79-A5C79DD3C350}"/>
    <dgm:cxn modelId="{61B1F5C9-AEA2-4C4A-B0AB-E654E170E06A}" srcId="{E2FFEF30-B457-4F56-B43E-36249521A837}" destId="{37AAF47C-2F1B-42D5-B831-F8896A031067}" srcOrd="1" destOrd="0" parTransId="{D5E80A47-5023-4CCD-A14D-BE421D126DD2}" sibTransId="{0FC8C840-FB3F-4CE7-AEAD-D6682F3B5EF3}"/>
    <dgm:cxn modelId="{436FAA4D-1246-499A-B485-3F88F4B5198B}" srcId="{E7772342-F64B-4A01-89D0-22637999F980}" destId="{C94422FC-2BF9-481F-8D1B-02B0FED78C58}" srcOrd="1" destOrd="0" parTransId="{F72C904F-3AD6-4066-8657-F85D3DD482F1}" sibTransId="{18A865FB-E2A5-4194-AF1B-8A933098269C}"/>
    <dgm:cxn modelId="{B87FD961-1F27-5D47-8D56-4571017DE93B}" type="presOf" srcId="{5DACFC07-370E-4517-BAE6-0F681984C50D}" destId="{A75DF6F2-CC9E-4456-9A25-53353AC339EB}" srcOrd="0" destOrd="0" presId="urn:microsoft.com/office/officeart/2005/8/layout/lProcess1"/>
    <dgm:cxn modelId="{D562672D-486F-BA48-89AC-EDCF2D57F5EE}" type="presOf" srcId="{95674650-3186-4A9E-8BCB-EDED088D4BCD}" destId="{264DF35B-7690-438A-A05B-A88851334435}" srcOrd="0" destOrd="0" presId="urn:microsoft.com/office/officeart/2005/8/layout/lProcess1"/>
    <dgm:cxn modelId="{DA06F7E7-30A1-5243-9D26-567C41D91A5A}" type="presOf" srcId="{2C3B6419-EB15-4C2B-9B06-DC3959EB8201}" destId="{73FA9AA7-8166-4DAA-888B-CBA9B4139A0A}" srcOrd="0" destOrd="0" presId="urn:microsoft.com/office/officeart/2005/8/layout/lProcess1"/>
    <dgm:cxn modelId="{24B7AFCC-6BCD-4E6B-8525-1A6665946419}" srcId="{2C3B6419-EB15-4C2B-9B06-DC3959EB8201}" destId="{E2FFEF30-B457-4F56-B43E-36249521A837}" srcOrd="1" destOrd="0" parTransId="{FDF68B01-B687-4158-B4D0-92F61E81A583}" sibTransId="{65AC95BF-E8C6-44A7-819C-E5818CEB4395}"/>
    <dgm:cxn modelId="{E2BEF3F2-2995-9441-9FE3-553B4F4FEE9D}" type="presOf" srcId="{96B31B92-7340-460D-B14E-BA118464B2AD}" destId="{493991F1-B8C2-4EBB-B783-C691EB8DAF8E}" srcOrd="0" destOrd="0" presId="urn:microsoft.com/office/officeart/2005/8/layout/lProcess1"/>
    <dgm:cxn modelId="{02B0B4A4-5D11-854B-8A07-0E5C1089803D}" type="presParOf" srcId="{73FA9AA7-8166-4DAA-888B-CBA9B4139A0A}" destId="{C940D140-B555-418D-B2CB-1DDE973F57EE}" srcOrd="0" destOrd="0" presId="urn:microsoft.com/office/officeart/2005/8/layout/lProcess1"/>
    <dgm:cxn modelId="{F127C2BC-6FCE-2A49-877E-1FF2641085B1}" type="presParOf" srcId="{C940D140-B555-418D-B2CB-1DDE973F57EE}" destId="{CEB1EE17-D24E-42D0-8465-C477CF3A60E9}" srcOrd="0" destOrd="0" presId="urn:microsoft.com/office/officeart/2005/8/layout/lProcess1"/>
    <dgm:cxn modelId="{FD380F26-272A-F14F-AF6D-FFC6EB1E7FF6}" type="presParOf" srcId="{C940D140-B555-418D-B2CB-1DDE973F57EE}" destId="{CDFA8860-7557-4286-9D82-58ACFE3DE08A}" srcOrd="1" destOrd="0" presId="urn:microsoft.com/office/officeart/2005/8/layout/lProcess1"/>
    <dgm:cxn modelId="{19803A70-E33C-6543-991F-D52337359918}" type="presParOf" srcId="{C940D140-B555-418D-B2CB-1DDE973F57EE}" destId="{69AE35A7-ED08-4E45-8282-4E6E9E91E00F}" srcOrd="2" destOrd="0" presId="urn:microsoft.com/office/officeart/2005/8/layout/lProcess1"/>
    <dgm:cxn modelId="{910720F2-83E1-CB4F-963B-3A2E0FE5538B}" type="presParOf" srcId="{C940D140-B555-418D-B2CB-1DDE973F57EE}" destId="{BECCC77E-D952-4FBB-A03F-2500E4410660}" srcOrd="3" destOrd="0" presId="urn:microsoft.com/office/officeart/2005/8/layout/lProcess1"/>
    <dgm:cxn modelId="{7F36E26B-04F1-514C-BEE1-CD0491582647}" type="presParOf" srcId="{C940D140-B555-418D-B2CB-1DDE973F57EE}" destId="{F13D9569-DC5B-4C39-90B5-1779B946E76A}" srcOrd="4" destOrd="0" presId="urn:microsoft.com/office/officeart/2005/8/layout/lProcess1"/>
    <dgm:cxn modelId="{B0F974C9-B263-F043-9AF4-17A6CED05774}" type="presParOf" srcId="{C940D140-B555-418D-B2CB-1DDE973F57EE}" destId="{BFEF0D6D-BD50-4A6E-B334-1AD2AB5B6306}" srcOrd="5" destOrd="0" presId="urn:microsoft.com/office/officeart/2005/8/layout/lProcess1"/>
    <dgm:cxn modelId="{C5EDCBB5-44A0-094E-A600-DDB5019DE226}" type="presParOf" srcId="{C940D140-B555-418D-B2CB-1DDE973F57EE}" destId="{493991F1-B8C2-4EBB-B783-C691EB8DAF8E}" srcOrd="6" destOrd="0" presId="urn:microsoft.com/office/officeart/2005/8/layout/lProcess1"/>
    <dgm:cxn modelId="{39F29269-73FF-F348-9649-6DF4FF179835}" type="presParOf" srcId="{73FA9AA7-8166-4DAA-888B-CBA9B4139A0A}" destId="{2DEA332C-5CDD-49FC-ACBF-3BBD69D4CA30}" srcOrd="1" destOrd="0" presId="urn:microsoft.com/office/officeart/2005/8/layout/lProcess1"/>
    <dgm:cxn modelId="{23258D6B-6452-E747-A977-AA09128184B9}" type="presParOf" srcId="{73FA9AA7-8166-4DAA-888B-CBA9B4139A0A}" destId="{D35695DC-46C5-4796-A749-9A9CAD0ACB2F}" srcOrd="2" destOrd="0" presId="urn:microsoft.com/office/officeart/2005/8/layout/lProcess1"/>
    <dgm:cxn modelId="{D27427DD-A2D5-3442-8F42-553BD20AF1D0}" type="presParOf" srcId="{D35695DC-46C5-4796-A749-9A9CAD0ACB2F}" destId="{6AC2073C-59F8-4246-B385-3084E8E98ACB}" srcOrd="0" destOrd="0" presId="urn:microsoft.com/office/officeart/2005/8/layout/lProcess1"/>
    <dgm:cxn modelId="{8CFC1D97-47B8-9B4D-9DDD-DD463120D214}" type="presParOf" srcId="{D35695DC-46C5-4796-A749-9A9CAD0ACB2F}" destId="{F93D016C-467A-4C0C-BE6F-3A45D1860AD6}" srcOrd="1" destOrd="0" presId="urn:microsoft.com/office/officeart/2005/8/layout/lProcess1"/>
    <dgm:cxn modelId="{6AB797F6-2B68-AB4F-BAB3-CD34926881B5}" type="presParOf" srcId="{D35695DC-46C5-4796-A749-9A9CAD0ACB2F}" destId="{264DF35B-7690-438A-A05B-A88851334435}" srcOrd="2" destOrd="0" presId="urn:microsoft.com/office/officeart/2005/8/layout/lProcess1"/>
    <dgm:cxn modelId="{B473B61A-3EE5-BE49-8B48-4008CC856184}" type="presParOf" srcId="{D35695DC-46C5-4796-A749-9A9CAD0ACB2F}" destId="{BD0B62A5-6D23-4565-8A2A-FED727CBE1D6}" srcOrd="3" destOrd="0" presId="urn:microsoft.com/office/officeart/2005/8/layout/lProcess1"/>
    <dgm:cxn modelId="{9E0B98DB-C521-CB4A-BE25-DAE40DA7D9C6}" type="presParOf" srcId="{D35695DC-46C5-4796-A749-9A9CAD0ACB2F}" destId="{E66B15C2-58F4-45F9-B591-EC973B897EE2}" srcOrd="4" destOrd="0" presId="urn:microsoft.com/office/officeart/2005/8/layout/lProcess1"/>
    <dgm:cxn modelId="{8BD1C388-95FD-5E4E-B7DD-DC178929A773}" type="presParOf" srcId="{D35695DC-46C5-4796-A749-9A9CAD0ACB2F}" destId="{C3E0C35E-19F3-44DF-9B6F-53F63A30528A}" srcOrd="5" destOrd="0" presId="urn:microsoft.com/office/officeart/2005/8/layout/lProcess1"/>
    <dgm:cxn modelId="{7DCCEAC0-6C1A-D947-96C5-EE70FFB15A07}" type="presParOf" srcId="{D35695DC-46C5-4796-A749-9A9CAD0ACB2F}" destId="{A75DF6F2-CC9E-4456-9A25-53353AC339EB}" srcOrd="6" destOrd="0" presId="urn:microsoft.com/office/officeart/2005/8/layout/l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289E40-CE66-4DD6-A003-45BFC329AA58}" type="doc">
      <dgm:prSet loTypeId="urn:microsoft.com/office/officeart/2005/8/layout/process1" loCatId="process" qsTypeId="urn:microsoft.com/office/officeart/2005/8/quickstyle/3d2" qsCatId="3D" csTypeId="urn:microsoft.com/office/officeart/2005/8/colors/accent1_2" csCatId="accent1" phldr="1"/>
      <dgm:spPr/>
    </dgm:pt>
    <dgm:pt modelId="{2D77C7F3-E6F1-4BDF-82AA-CE54D30B7550}">
      <dgm:prSet phldrT="[文本]" custT="1"/>
      <dgm:spPr/>
      <dgm:t>
        <a:bodyPr/>
        <a:lstStyle/>
        <a:p>
          <a:r>
            <a:rPr lang="zh-CN" altLang="en-US" sz="1800" b="1" dirty="0" smtClean="0"/>
            <a:t>课前预习难以保证</a:t>
          </a:r>
          <a:endParaRPr lang="zh-CN" altLang="en-US" sz="1800" b="1" dirty="0"/>
        </a:p>
      </dgm:t>
    </dgm:pt>
    <dgm:pt modelId="{D8DEE34C-BC2C-48D9-959A-B59B78CA8F03}" type="parTrans" cxnId="{FEB2559A-130A-497B-8F0C-41A9489E288D}">
      <dgm:prSet/>
      <dgm:spPr/>
      <dgm:t>
        <a:bodyPr/>
        <a:lstStyle/>
        <a:p>
          <a:endParaRPr lang="zh-CN" altLang="en-US" sz="2400" b="1"/>
        </a:p>
      </dgm:t>
    </dgm:pt>
    <dgm:pt modelId="{76D49726-1FFF-4FF1-8E70-9F155588999F}" type="sibTrans" cxnId="{FEB2559A-130A-497B-8F0C-41A9489E288D}">
      <dgm:prSet custT="1"/>
      <dgm:spPr/>
      <dgm:t>
        <a:bodyPr/>
        <a:lstStyle/>
        <a:p>
          <a:endParaRPr lang="zh-CN" altLang="en-US" sz="2400" b="1"/>
        </a:p>
      </dgm:t>
    </dgm:pt>
    <dgm:pt modelId="{795861A3-08A5-4D25-B92D-91C975810D63}">
      <dgm:prSet phldrT="[文本]" custT="1"/>
      <dgm:spPr/>
      <dgm:t>
        <a:bodyPr/>
        <a:lstStyle/>
        <a:p>
          <a:r>
            <a:rPr lang="zh-CN" altLang="en-US" sz="1800" b="1" dirty="0" smtClean="0"/>
            <a:t>课堂主动性调动困难</a:t>
          </a:r>
          <a:endParaRPr lang="zh-CN" altLang="en-US" sz="1800" b="1" dirty="0"/>
        </a:p>
      </dgm:t>
    </dgm:pt>
    <dgm:pt modelId="{BD3A1C22-9026-47FF-B5BF-D9E39D9E96E1}" type="parTrans" cxnId="{68C0FD64-B659-462C-895F-C8492DF23C0D}">
      <dgm:prSet/>
      <dgm:spPr/>
      <dgm:t>
        <a:bodyPr/>
        <a:lstStyle/>
        <a:p>
          <a:endParaRPr lang="zh-CN" altLang="en-US" sz="2400" b="1"/>
        </a:p>
      </dgm:t>
    </dgm:pt>
    <dgm:pt modelId="{EB2CB597-3F85-4EF5-B60D-80E93441E1D0}" type="sibTrans" cxnId="{68C0FD64-B659-462C-895F-C8492DF23C0D}">
      <dgm:prSet/>
      <dgm:spPr/>
      <dgm:t>
        <a:bodyPr/>
        <a:lstStyle/>
        <a:p>
          <a:endParaRPr lang="zh-CN" altLang="en-US" sz="2400" b="1"/>
        </a:p>
      </dgm:t>
    </dgm:pt>
    <dgm:pt modelId="{D562ACB0-CA1F-4CEB-9650-ACF714E53652}">
      <dgm:prSet phldrT="[文本]" custT="1"/>
      <dgm:spPr/>
      <dgm:t>
        <a:bodyPr/>
        <a:lstStyle/>
        <a:p>
          <a:r>
            <a:rPr lang="zh-CN" altLang="en-US" sz="1600" b="1" dirty="0" smtClean="0"/>
            <a:t>考核评价方式不完善</a:t>
          </a:r>
          <a:endParaRPr lang="zh-CN" altLang="en-US" sz="1600" b="1" dirty="0"/>
        </a:p>
      </dgm:t>
    </dgm:pt>
    <dgm:pt modelId="{83CF1269-7093-4EDF-9579-EB52A1AA995C}" type="parTrans" cxnId="{C0B5F062-D204-46AA-A5F4-16ECD1519435}">
      <dgm:prSet/>
      <dgm:spPr/>
      <dgm:t>
        <a:bodyPr/>
        <a:lstStyle/>
        <a:p>
          <a:endParaRPr lang="zh-CN" altLang="en-US"/>
        </a:p>
      </dgm:t>
    </dgm:pt>
    <dgm:pt modelId="{73A213CA-E23E-4214-B9E5-4856CFC4A392}" type="sibTrans" cxnId="{C0B5F062-D204-46AA-A5F4-16ECD1519435}">
      <dgm:prSet/>
      <dgm:spPr/>
      <dgm:t>
        <a:bodyPr/>
        <a:lstStyle/>
        <a:p>
          <a:endParaRPr lang="zh-CN" altLang="en-US"/>
        </a:p>
      </dgm:t>
    </dgm:pt>
    <dgm:pt modelId="{320F6CEB-52A8-4B3A-B0A4-D7743E04731C}" type="pres">
      <dgm:prSet presAssocID="{6F289E40-CE66-4DD6-A003-45BFC329AA58}" presName="Name0" presStyleCnt="0">
        <dgm:presLayoutVars>
          <dgm:dir/>
          <dgm:resizeHandles val="exact"/>
        </dgm:presLayoutVars>
      </dgm:prSet>
      <dgm:spPr/>
    </dgm:pt>
    <dgm:pt modelId="{636263DC-8F04-43E2-895B-603CEE224D66}" type="pres">
      <dgm:prSet presAssocID="{2D77C7F3-E6F1-4BDF-82AA-CE54D30B7550}" presName="node" presStyleLbl="node1" presStyleIdx="0" presStyleCnt="3" custScaleX="216355" custLinFactNeighborX="6942" custLinFactNeighborY="-8372">
        <dgm:presLayoutVars>
          <dgm:bulletEnabled val="1"/>
        </dgm:presLayoutVars>
      </dgm:prSet>
      <dgm:spPr/>
      <dgm:t>
        <a:bodyPr/>
        <a:lstStyle/>
        <a:p>
          <a:endParaRPr lang="zh-CN" altLang="en-US"/>
        </a:p>
      </dgm:t>
    </dgm:pt>
    <dgm:pt modelId="{6F31D710-226D-4207-A3BB-AAC7F5C5BF2B}" type="pres">
      <dgm:prSet presAssocID="{76D49726-1FFF-4FF1-8E70-9F155588999F}" presName="sibTrans" presStyleLbl="sibTrans2D1" presStyleIdx="0" presStyleCnt="2" custScaleX="88248" custScaleY="151085"/>
      <dgm:spPr/>
      <dgm:t>
        <a:bodyPr/>
        <a:lstStyle/>
        <a:p>
          <a:endParaRPr lang="zh-CN" altLang="en-US"/>
        </a:p>
      </dgm:t>
    </dgm:pt>
    <dgm:pt modelId="{41EEF244-53DC-463D-9D23-959C120E8B9D}" type="pres">
      <dgm:prSet presAssocID="{76D49726-1FFF-4FF1-8E70-9F155588999F}" presName="connectorText" presStyleLbl="sibTrans2D1" presStyleIdx="0" presStyleCnt="2"/>
      <dgm:spPr/>
      <dgm:t>
        <a:bodyPr/>
        <a:lstStyle/>
        <a:p>
          <a:endParaRPr lang="zh-CN" altLang="en-US"/>
        </a:p>
      </dgm:t>
    </dgm:pt>
    <dgm:pt modelId="{BEBCCB66-AB48-4BD8-92DE-70775BF890FC}" type="pres">
      <dgm:prSet presAssocID="{795861A3-08A5-4D25-B92D-91C975810D63}" presName="node" presStyleLbl="node1" presStyleIdx="1" presStyleCnt="3" custScaleX="234234" custLinFactNeighborX="3801" custLinFactNeighborY="-2421">
        <dgm:presLayoutVars>
          <dgm:bulletEnabled val="1"/>
        </dgm:presLayoutVars>
      </dgm:prSet>
      <dgm:spPr/>
      <dgm:t>
        <a:bodyPr/>
        <a:lstStyle/>
        <a:p>
          <a:endParaRPr lang="zh-CN" altLang="en-US"/>
        </a:p>
      </dgm:t>
    </dgm:pt>
    <dgm:pt modelId="{8D3AD6F5-674C-40B6-9487-BA0501E7E80C}" type="pres">
      <dgm:prSet presAssocID="{EB2CB597-3F85-4EF5-B60D-80E93441E1D0}" presName="sibTrans" presStyleLbl="sibTrans2D1" presStyleIdx="1" presStyleCnt="2" custScaleX="77444" custScaleY="159404"/>
      <dgm:spPr/>
      <dgm:t>
        <a:bodyPr/>
        <a:lstStyle/>
        <a:p>
          <a:endParaRPr lang="zh-CN" altLang="en-US"/>
        </a:p>
      </dgm:t>
    </dgm:pt>
    <dgm:pt modelId="{F62078A8-FE72-45D0-B190-DA506C17C0B8}" type="pres">
      <dgm:prSet presAssocID="{EB2CB597-3F85-4EF5-B60D-80E93441E1D0}" presName="connectorText" presStyleLbl="sibTrans2D1" presStyleIdx="1" presStyleCnt="2"/>
      <dgm:spPr/>
      <dgm:t>
        <a:bodyPr/>
        <a:lstStyle/>
        <a:p>
          <a:endParaRPr lang="zh-CN" altLang="en-US"/>
        </a:p>
      </dgm:t>
    </dgm:pt>
    <dgm:pt modelId="{5C98C928-2054-4221-8993-28E0D5DBCF6B}" type="pres">
      <dgm:prSet presAssocID="{D562ACB0-CA1F-4CEB-9650-ACF714E53652}" presName="node" presStyleLbl="node1" presStyleIdx="2" presStyleCnt="3" custScaleX="196830" custLinFactNeighborY="-13562">
        <dgm:presLayoutVars>
          <dgm:bulletEnabled val="1"/>
        </dgm:presLayoutVars>
      </dgm:prSet>
      <dgm:spPr/>
      <dgm:t>
        <a:bodyPr/>
        <a:lstStyle/>
        <a:p>
          <a:endParaRPr lang="zh-CN" altLang="en-US"/>
        </a:p>
      </dgm:t>
    </dgm:pt>
  </dgm:ptLst>
  <dgm:cxnLst>
    <dgm:cxn modelId="{68C0FD64-B659-462C-895F-C8492DF23C0D}" srcId="{6F289E40-CE66-4DD6-A003-45BFC329AA58}" destId="{795861A3-08A5-4D25-B92D-91C975810D63}" srcOrd="1" destOrd="0" parTransId="{BD3A1C22-9026-47FF-B5BF-D9E39D9E96E1}" sibTransId="{EB2CB597-3F85-4EF5-B60D-80E93441E1D0}"/>
    <dgm:cxn modelId="{6E046C85-66D4-9B40-A28B-E25122B113E6}" type="presOf" srcId="{76D49726-1FFF-4FF1-8E70-9F155588999F}" destId="{6F31D710-226D-4207-A3BB-AAC7F5C5BF2B}" srcOrd="0" destOrd="0" presId="urn:microsoft.com/office/officeart/2005/8/layout/process1"/>
    <dgm:cxn modelId="{FEB2559A-130A-497B-8F0C-41A9489E288D}" srcId="{6F289E40-CE66-4DD6-A003-45BFC329AA58}" destId="{2D77C7F3-E6F1-4BDF-82AA-CE54D30B7550}" srcOrd="0" destOrd="0" parTransId="{D8DEE34C-BC2C-48D9-959A-B59B78CA8F03}" sibTransId="{76D49726-1FFF-4FF1-8E70-9F155588999F}"/>
    <dgm:cxn modelId="{4E118D3F-AB39-BB4A-AF57-D7836482334B}" type="presOf" srcId="{6F289E40-CE66-4DD6-A003-45BFC329AA58}" destId="{320F6CEB-52A8-4B3A-B0A4-D7743E04731C}" srcOrd="0" destOrd="0" presId="urn:microsoft.com/office/officeart/2005/8/layout/process1"/>
    <dgm:cxn modelId="{7708EC58-0823-F54D-A121-27DCD4CDEE79}" type="presOf" srcId="{76D49726-1FFF-4FF1-8E70-9F155588999F}" destId="{41EEF244-53DC-463D-9D23-959C120E8B9D}" srcOrd="1" destOrd="0" presId="urn:microsoft.com/office/officeart/2005/8/layout/process1"/>
    <dgm:cxn modelId="{AE0D8885-9181-EE42-8073-828230B1A09A}" type="presOf" srcId="{EB2CB597-3F85-4EF5-B60D-80E93441E1D0}" destId="{F62078A8-FE72-45D0-B190-DA506C17C0B8}" srcOrd="1" destOrd="0" presId="urn:microsoft.com/office/officeart/2005/8/layout/process1"/>
    <dgm:cxn modelId="{C0B5F062-D204-46AA-A5F4-16ECD1519435}" srcId="{6F289E40-CE66-4DD6-A003-45BFC329AA58}" destId="{D562ACB0-CA1F-4CEB-9650-ACF714E53652}" srcOrd="2" destOrd="0" parTransId="{83CF1269-7093-4EDF-9579-EB52A1AA995C}" sibTransId="{73A213CA-E23E-4214-B9E5-4856CFC4A392}"/>
    <dgm:cxn modelId="{C3EDD942-EB0C-EB4B-ADE8-0D2760A52308}" type="presOf" srcId="{2D77C7F3-E6F1-4BDF-82AA-CE54D30B7550}" destId="{636263DC-8F04-43E2-895B-603CEE224D66}" srcOrd="0" destOrd="0" presId="urn:microsoft.com/office/officeart/2005/8/layout/process1"/>
    <dgm:cxn modelId="{0FB21ABE-A851-FF4C-B34E-1BA7C8F6BBB6}" type="presOf" srcId="{EB2CB597-3F85-4EF5-B60D-80E93441E1D0}" destId="{8D3AD6F5-674C-40B6-9487-BA0501E7E80C}" srcOrd="0" destOrd="0" presId="urn:microsoft.com/office/officeart/2005/8/layout/process1"/>
    <dgm:cxn modelId="{FDBAD469-4F98-4E47-8BCA-270BB328C750}" type="presOf" srcId="{795861A3-08A5-4D25-B92D-91C975810D63}" destId="{BEBCCB66-AB48-4BD8-92DE-70775BF890FC}" srcOrd="0" destOrd="0" presId="urn:microsoft.com/office/officeart/2005/8/layout/process1"/>
    <dgm:cxn modelId="{718EE868-4867-6247-87B3-77585D4CB9E7}" type="presOf" srcId="{D562ACB0-CA1F-4CEB-9650-ACF714E53652}" destId="{5C98C928-2054-4221-8993-28E0D5DBCF6B}" srcOrd="0" destOrd="0" presId="urn:microsoft.com/office/officeart/2005/8/layout/process1"/>
    <dgm:cxn modelId="{B35F2A02-605C-F547-985C-CD670970BD52}" type="presParOf" srcId="{320F6CEB-52A8-4B3A-B0A4-D7743E04731C}" destId="{636263DC-8F04-43E2-895B-603CEE224D66}" srcOrd="0" destOrd="0" presId="urn:microsoft.com/office/officeart/2005/8/layout/process1"/>
    <dgm:cxn modelId="{06E7EF9E-43E6-1A43-BEC0-8D869DD89F43}" type="presParOf" srcId="{320F6CEB-52A8-4B3A-B0A4-D7743E04731C}" destId="{6F31D710-226D-4207-A3BB-AAC7F5C5BF2B}" srcOrd="1" destOrd="0" presId="urn:microsoft.com/office/officeart/2005/8/layout/process1"/>
    <dgm:cxn modelId="{D33BABCF-F93F-1D46-879F-B3AB5AEE360D}" type="presParOf" srcId="{6F31D710-226D-4207-A3BB-AAC7F5C5BF2B}" destId="{41EEF244-53DC-463D-9D23-959C120E8B9D}" srcOrd="0" destOrd="0" presId="urn:microsoft.com/office/officeart/2005/8/layout/process1"/>
    <dgm:cxn modelId="{08CE4038-C0A1-134C-BCFE-B1B77B5AF8F7}" type="presParOf" srcId="{320F6CEB-52A8-4B3A-B0A4-D7743E04731C}" destId="{BEBCCB66-AB48-4BD8-92DE-70775BF890FC}" srcOrd="2" destOrd="0" presId="urn:microsoft.com/office/officeart/2005/8/layout/process1"/>
    <dgm:cxn modelId="{181F04A5-872C-4D48-A366-9E44F4B9704A}" type="presParOf" srcId="{320F6CEB-52A8-4B3A-B0A4-D7743E04731C}" destId="{8D3AD6F5-674C-40B6-9487-BA0501E7E80C}" srcOrd="3" destOrd="0" presId="urn:microsoft.com/office/officeart/2005/8/layout/process1"/>
    <dgm:cxn modelId="{594DBFF3-C84F-F146-A2B4-EBB035C86126}" type="presParOf" srcId="{8D3AD6F5-674C-40B6-9487-BA0501E7E80C}" destId="{F62078A8-FE72-45D0-B190-DA506C17C0B8}" srcOrd="0" destOrd="0" presId="urn:microsoft.com/office/officeart/2005/8/layout/process1"/>
    <dgm:cxn modelId="{7FEC325B-9BE5-3C4E-84BE-BC5DB54E8C02}" type="presParOf" srcId="{320F6CEB-52A8-4B3A-B0A4-D7743E04731C}" destId="{5C98C928-2054-4221-8993-28E0D5DBCF6B}"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289E40-CE66-4DD6-A003-45BFC329AA58}" type="doc">
      <dgm:prSet loTypeId="urn:microsoft.com/office/officeart/2005/8/layout/process1" loCatId="process" qsTypeId="urn:microsoft.com/office/officeart/2005/8/quickstyle/3d2" qsCatId="3D" csTypeId="urn:microsoft.com/office/officeart/2005/8/colors/accent1_2" csCatId="accent1" phldr="1"/>
      <dgm:spPr/>
    </dgm:pt>
    <dgm:pt modelId="{2D77C7F3-E6F1-4BDF-82AA-CE54D30B7550}">
      <dgm:prSet phldrT="[文本]" custT="1"/>
      <dgm:spPr/>
      <dgm:t>
        <a:bodyPr/>
        <a:lstStyle/>
        <a:p>
          <a:r>
            <a:rPr lang="zh-CN" altLang="en-US" sz="1800" b="1" dirty="0" smtClean="0"/>
            <a:t>信息传递</a:t>
          </a:r>
          <a:endParaRPr lang="zh-CN" altLang="en-US" sz="1800" b="1" dirty="0"/>
        </a:p>
      </dgm:t>
    </dgm:pt>
    <dgm:pt modelId="{D8DEE34C-BC2C-48D9-959A-B59B78CA8F03}" type="parTrans" cxnId="{FEB2559A-130A-497B-8F0C-41A9489E288D}">
      <dgm:prSet/>
      <dgm:spPr/>
      <dgm:t>
        <a:bodyPr/>
        <a:lstStyle/>
        <a:p>
          <a:endParaRPr lang="zh-CN" altLang="en-US" sz="2400" b="1"/>
        </a:p>
      </dgm:t>
    </dgm:pt>
    <dgm:pt modelId="{76D49726-1FFF-4FF1-8E70-9F155588999F}" type="sibTrans" cxnId="{FEB2559A-130A-497B-8F0C-41A9489E288D}">
      <dgm:prSet custT="1"/>
      <dgm:spPr/>
      <dgm:t>
        <a:bodyPr/>
        <a:lstStyle/>
        <a:p>
          <a:endParaRPr lang="zh-CN" altLang="en-US" sz="2400" b="1"/>
        </a:p>
      </dgm:t>
    </dgm:pt>
    <dgm:pt modelId="{795861A3-08A5-4D25-B92D-91C975810D63}">
      <dgm:prSet phldrT="[文本]" custT="1"/>
      <dgm:spPr/>
      <dgm:t>
        <a:bodyPr/>
        <a:lstStyle/>
        <a:p>
          <a:r>
            <a:rPr lang="zh-CN" altLang="en-US" sz="1800" b="1" dirty="0" smtClean="0"/>
            <a:t>信息内化</a:t>
          </a:r>
          <a:endParaRPr lang="zh-CN" altLang="en-US" sz="1800" b="1" dirty="0"/>
        </a:p>
      </dgm:t>
    </dgm:pt>
    <dgm:pt modelId="{BD3A1C22-9026-47FF-B5BF-D9E39D9E96E1}" type="parTrans" cxnId="{68C0FD64-B659-462C-895F-C8492DF23C0D}">
      <dgm:prSet/>
      <dgm:spPr/>
      <dgm:t>
        <a:bodyPr/>
        <a:lstStyle/>
        <a:p>
          <a:endParaRPr lang="zh-CN" altLang="en-US" sz="2400" b="1"/>
        </a:p>
      </dgm:t>
    </dgm:pt>
    <dgm:pt modelId="{EB2CB597-3F85-4EF5-B60D-80E93441E1D0}" type="sibTrans" cxnId="{68C0FD64-B659-462C-895F-C8492DF23C0D}">
      <dgm:prSet/>
      <dgm:spPr/>
      <dgm:t>
        <a:bodyPr/>
        <a:lstStyle/>
        <a:p>
          <a:endParaRPr lang="zh-CN" altLang="en-US" sz="2400" b="1"/>
        </a:p>
      </dgm:t>
    </dgm:pt>
    <dgm:pt modelId="{320F6CEB-52A8-4B3A-B0A4-D7743E04731C}" type="pres">
      <dgm:prSet presAssocID="{6F289E40-CE66-4DD6-A003-45BFC329AA58}" presName="Name0" presStyleCnt="0">
        <dgm:presLayoutVars>
          <dgm:dir/>
          <dgm:resizeHandles val="exact"/>
        </dgm:presLayoutVars>
      </dgm:prSet>
      <dgm:spPr/>
    </dgm:pt>
    <dgm:pt modelId="{636263DC-8F04-43E2-895B-603CEE224D66}" type="pres">
      <dgm:prSet presAssocID="{2D77C7F3-E6F1-4BDF-82AA-CE54D30B7550}" presName="node" presStyleLbl="node1" presStyleIdx="0" presStyleCnt="2" custScaleX="24805" custLinFactNeighborX="6942" custLinFactNeighborY="-8372">
        <dgm:presLayoutVars>
          <dgm:bulletEnabled val="1"/>
        </dgm:presLayoutVars>
      </dgm:prSet>
      <dgm:spPr/>
      <dgm:t>
        <a:bodyPr/>
        <a:lstStyle/>
        <a:p>
          <a:endParaRPr lang="zh-CN" altLang="en-US"/>
        </a:p>
      </dgm:t>
    </dgm:pt>
    <dgm:pt modelId="{6F31D710-226D-4207-A3BB-AAC7F5C5BF2B}" type="pres">
      <dgm:prSet presAssocID="{76D49726-1FFF-4FF1-8E70-9F155588999F}" presName="sibTrans" presStyleLbl="sibTrans2D1" presStyleIdx="0" presStyleCnt="1" custScaleX="76088"/>
      <dgm:spPr/>
      <dgm:t>
        <a:bodyPr/>
        <a:lstStyle/>
        <a:p>
          <a:endParaRPr lang="zh-CN" altLang="en-US"/>
        </a:p>
      </dgm:t>
    </dgm:pt>
    <dgm:pt modelId="{41EEF244-53DC-463D-9D23-959C120E8B9D}" type="pres">
      <dgm:prSet presAssocID="{76D49726-1FFF-4FF1-8E70-9F155588999F}" presName="connectorText" presStyleLbl="sibTrans2D1" presStyleIdx="0" presStyleCnt="1"/>
      <dgm:spPr/>
      <dgm:t>
        <a:bodyPr/>
        <a:lstStyle/>
        <a:p>
          <a:endParaRPr lang="zh-CN" altLang="en-US"/>
        </a:p>
      </dgm:t>
    </dgm:pt>
    <dgm:pt modelId="{BEBCCB66-AB48-4BD8-92DE-70775BF890FC}" type="pres">
      <dgm:prSet presAssocID="{795861A3-08A5-4D25-B92D-91C975810D63}" presName="node" presStyleLbl="node1" presStyleIdx="1" presStyleCnt="2" custScaleX="24805" custLinFactNeighborX="-39506" custLinFactNeighborY="4463">
        <dgm:presLayoutVars>
          <dgm:bulletEnabled val="1"/>
        </dgm:presLayoutVars>
      </dgm:prSet>
      <dgm:spPr/>
      <dgm:t>
        <a:bodyPr/>
        <a:lstStyle/>
        <a:p>
          <a:endParaRPr lang="zh-CN" altLang="en-US"/>
        </a:p>
      </dgm:t>
    </dgm:pt>
  </dgm:ptLst>
  <dgm:cxnLst>
    <dgm:cxn modelId="{FAE30F5A-2E4B-2E41-AF8F-A74C4FC0543C}" type="presOf" srcId="{6F289E40-CE66-4DD6-A003-45BFC329AA58}" destId="{320F6CEB-52A8-4B3A-B0A4-D7743E04731C}" srcOrd="0" destOrd="0" presId="urn:microsoft.com/office/officeart/2005/8/layout/process1"/>
    <dgm:cxn modelId="{5332E2ED-3B93-D04D-BAB2-3EE0C89E9964}" type="presOf" srcId="{76D49726-1FFF-4FF1-8E70-9F155588999F}" destId="{41EEF244-53DC-463D-9D23-959C120E8B9D}" srcOrd="1" destOrd="0" presId="urn:microsoft.com/office/officeart/2005/8/layout/process1"/>
    <dgm:cxn modelId="{FEEF523E-13D3-F948-8D01-7666F167844C}" type="presOf" srcId="{76D49726-1FFF-4FF1-8E70-9F155588999F}" destId="{6F31D710-226D-4207-A3BB-AAC7F5C5BF2B}" srcOrd="0" destOrd="0" presId="urn:microsoft.com/office/officeart/2005/8/layout/process1"/>
    <dgm:cxn modelId="{68C0FD64-B659-462C-895F-C8492DF23C0D}" srcId="{6F289E40-CE66-4DD6-A003-45BFC329AA58}" destId="{795861A3-08A5-4D25-B92D-91C975810D63}" srcOrd="1" destOrd="0" parTransId="{BD3A1C22-9026-47FF-B5BF-D9E39D9E96E1}" sibTransId="{EB2CB597-3F85-4EF5-B60D-80E93441E1D0}"/>
    <dgm:cxn modelId="{A1B616D9-4C4E-D348-8B4F-6624E6DF7BF9}" type="presOf" srcId="{795861A3-08A5-4D25-B92D-91C975810D63}" destId="{BEBCCB66-AB48-4BD8-92DE-70775BF890FC}" srcOrd="0" destOrd="0" presId="urn:microsoft.com/office/officeart/2005/8/layout/process1"/>
    <dgm:cxn modelId="{FEB2559A-130A-497B-8F0C-41A9489E288D}" srcId="{6F289E40-CE66-4DD6-A003-45BFC329AA58}" destId="{2D77C7F3-E6F1-4BDF-82AA-CE54D30B7550}" srcOrd="0" destOrd="0" parTransId="{D8DEE34C-BC2C-48D9-959A-B59B78CA8F03}" sibTransId="{76D49726-1FFF-4FF1-8E70-9F155588999F}"/>
    <dgm:cxn modelId="{CF822DB1-7E93-A74C-858F-548062A74AE7}" type="presOf" srcId="{2D77C7F3-E6F1-4BDF-82AA-CE54D30B7550}" destId="{636263DC-8F04-43E2-895B-603CEE224D66}" srcOrd="0" destOrd="0" presId="urn:microsoft.com/office/officeart/2005/8/layout/process1"/>
    <dgm:cxn modelId="{73E3D9FE-CDF0-D744-B8C5-8E815CE08C74}" type="presParOf" srcId="{320F6CEB-52A8-4B3A-B0A4-D7743E04731C}" destId="{636263DC-8F04-43E2-895B-603CEE224D66}" srcOrd="0" destOrd="0" presId="urn:microsoft.com/office/officeart/2005/8/layout/process1"/>
    <dgm:cxn modelId="{D3C092DC-A7FD-3646-99A8-36B058053B19}" type="presParOf" srcId="{320F6CEB-52A8-4B3A-B0A4-D7743E04731C}" destId="{6F31D710-226D-4207-A3BB-AAC7F5C5BF2B}" srcOrd="1" destOrd="0" presId="urn:microsoft.com/office/officeart/2005/8/layout/process1"/>
    <dgm:cxn modelId="{4D2A54A4-E446-9C40-9A0F-9D172CB6800C}" type="presParOf" srcId="{6F31D710-226D-4207-A3BB-AAC7F5C5BF2B}" destId="{41EEF244-53DC-463D-9D23-959C120E8B9D}" srcOrd="0" destOrd="0" presId="urn:microsoft.com/office/officeart/2005/8/layout/process1"/>
    <dgm:cxn modelId="{1DE69246-8EC1-A24B-9CAF-68FA5101D1B8}" type="presParOf" srcId="{320F6CEB-52A8-4B3A-B0A4-D7743E04731C}" destId="{BEBCCB66-AB48-4BD8-92DE-70775BF890FC}" srcOrd="2" destOrd="0" presId="urn:microsoft.com/office/officeart/2005/8/layout/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A2402C-6D59-4DB4-A404-E6211F39F853}" type="doc">
      <dgm:prSet loTypeId="urn:microsoft.com/office/officeart/2005/8/layout/hierarchy3" loCatId="hierarchy" qsTypeId="urn:microsoft.com/office/officeart/2005/8/quickstyle/3d1" qsCatId="3D" csTypeId="urn:microsoft.com/office/officeart/2005/8/colors/accent1_2" csCatId="accent1" phldr="1"/>
      <dgm:spPr/>
      <dgm:t>
        <a:bodyPr/>
        <a:lstStyle/>
        <a:p>
          <a:endParaRPr lang="zh-CN" altLang="en-US"/>
        </a:p>
      </dgm:t>
    </dgm:pt>
    <dgm:pt modelId="{EAC4CA68-5741-41D0-87B7-902A322C8C24}">
      <dgm:prSet phldrT="[文本]" custT="1"/>
      <dgm:spPr/>
      <dgm:t>
        <a:bodyPr/>
        <a:lstStyle/>
        <a:p>
          <a:r>
            <a:rPr lang="zh-CN" altLang="en-US" sz="2000" dirty="0" smtClean="0"/>
            <a:t>线上</a:t>
          </a:r>
          <a:endParaRPr lang="zh-CN" altLang="en-US" sz="2000" dirty="0"/>
        </a:p>
      </dgm:t>
    </dgm:pt>
    <dgm:pt modelId="{E9724300-8E33-47F2-89BC-75F134C7698E}" type="parTrans" cxnId="{A4EBDF73-FC88-4F71-8321-F3BA26DB304D}">
      <dgm:prSet/>
      <dgm:spPr/>
      <dgm:t>
        <a:bodyPr/>
        <a:lstStyle/>
        <a:p>
          <a:endParaRPr lang="zh-CN" altLang="en-US" sz="2800"/>
        </a:p>
      </dgm:t>
    </dgm:pt>
    <dgm:pt modelId="{0EC76363-C576-41E9-ACB0-D98A7A17C6A0}" type="sibTrans" cxnId="{A4EBDF73-FC88-4F71-8321-F3BA26DB304D}">
      <dgm:prSet/>
      <dgm:spPr/>
      <dgm:t>
        <a:bodyPr/>
        <a:lstStyle/>
        <a:p>
          <a:endParaRPr lang="zh-CN" altLang="en-US" sz="2800"/>
        </a:p>
      </dgm:t>
    </dgm:pt>
    <dgm:pt modelId="{8D036DB1-BA23-4A42-B035-003A170A920F}">
      <dgm:prSet phldrT="[文本]" custT="1"/>
      <dgm:spPr/>
      <dgm:t>
        <a:bodyPr/>
        <a:lstStyle/>
        <a:p>
          <a:r>
            <a:rPr lang="zh-CN" altLang="en-US" sz="2000" dirty="0" smtClean="0"/>
            <a:t>看视频</a:t>
          </a:r>
          <a:endParaRPr lang="zh-CN" altLang="en-US" sz="2000" dirty="0"/>
        </a:p>
      </dgm:t>
    </dgm:pt>
    <dgm:pt modelId="{78E2A904-2C42-44CA-AC48-74A5E7973FFB}" type="parTrans" cxnId="{D8910A81-A53B-4211-B976-088662F6CA6A}">
      <dgm:prSet/>
      <dgm:spPr/>
      <dgm:t>
        <a:bodyPr/>
        <a:lstStyle/>
        <a:p>
          <a:endParaRPr lang="zh-CN" altLang="en-US" sz="2800"/>
        </a:p>
      </dgm:t>
    </dgm:pt>
    <dgm:pt modelId="{F8401E72-DBC9-4649-BA15-09B1F46E6FF3}" type="sibTrans" cxnId="{D8910A81-A53B-4211-B976-088662F6CA6A}">
      <dgm:prSet/>
      <dgm:spPr/>
      <dgm:t>
        <a:bodyPr/>
        <a:lstStyle/>
        <a:p>
          <a:endParaRPr lang="zh-CN" altLang="en-US" sz="2800"/>
        </a:p>
      </dgm:t>
    </dgm:pt>
    <dgm:pt modelId="{167A56A6-2B5F-4B90-BF22-D26843CC3262}">
      <dgm:prSet phldrT="[文本]" custT="1"/>
      <dgm:spPr/>
      <dgm:t>
        <a:bodyPr/>
        <a:lstStyle/>
        <a:p>
          <a:r>
            <a:rPr lang="zh-CN" altLang="en-US" sz="2000" dirty="0" smtClean="0"/>
            <a:t>线上作业</a:t>
          </a:r>
          <a:endParaRPr lang="zh-CN" altLang="en-US" sz="2000" dirty="0"/>
        </a:p>
      </dgm:t>
    </dgm:pt>
    <dgm:pt modelId="{9C83C327-2AB5-4584-A3AB-9B598C3F78AD}" type="parTrans" cxnId="{F822A382-09E7-4263-BBF7-6249E7508AAA}">
      <dgm:prSet/>
      <dgm:spPr/>
      <dgm:t>
        <a:bodyPr/>
        <a:lstStyle/>
        <a:p>
          <a:endParaRPr lang="zh-CN" altLang="en-US" sz="2800"/>
        </a:p>
      </dgm:t>
    </dgm:pt>
    <dgm:pt modelId="{5E618069-5858-4029-BC47-6E9A32CB830E}" type="sibTrans" cxnId="{F822A382-09E7-4263-BBF7-6249E7508AAA}">
      <dgm:prSet/>
      <dgm:spPr/>
      <dgm:t>
        <a:bodyPr/>
        <a:lstStyle/>
        <a:p>
          <a:endParaRPr lang="zh-CN" altLang="en-US" sz="2800"/>
        </a:p>
      </dgm:t>
    </dgm:pt>
    <dgm:pt modelId="{D52D9F24-EF3B-466A-91E8-0D7B4B8AAD7F}">
      <dgm:prSet phldrT="[文本]" custT="1"/>
      <dgm:spPr/>
      <dgm:t>
        <a:bodyPr/>
        <a:lstStyle/>
        <a:p>
          <a:r>
            <a:rPr lang="zh-CN" altLang="en-US" sz="2000" dirty="0" smtClean="0"/>
            <a:t>线下</a:t>
          </a:r>
          <a:endParaRPr lang="zh-CN" altLang="en-US" sz="2000" dirty="0"/>
        </a:p>
      </dgm:t>
    </dgm:pt>
    <dgm:pt modelId="{27F864BB-2AC6-434E-963D-630043CA8171}" type="parTrans" cxnId="{D3259240-3EEB-48C7-A44F-4129F2DE2A51}">
      <dgm:prSet/>
      <dgm:spPr/>
      <dgm:t>
        <a:bodyPr/>
        <a:lstStyle/>
        <a:p>
          <a:endParaRPr lang="zh-CN" altLang="en-US" sz="2800"/>
        </a:p>
      </dgm:t>
    </dgm:pt>
    <dgm:pt modelId="{272D4816-B58F-49AB-95B8-9A52897B67CE}" type="sibTrans" cxnId="{D3259240-3EEB-48C7-A44F-4129F2DE2A51}">
      <dgm:prSet/>
      <dgm:spPr/>
      <dgm:t>
        <a:bodyPr/>
        <a:lstStyle/>
        <a:p>
          <a:endParaRPr lang="zh-CN" altLang="en-US" sz="2800"/>
        </a:p>
      </dgm:t>
    </dgm:pt>
    <dgm:pt modelId="{A5B16CE1-9872-4BBA-8979-DCFCDD496A71}">
      <dgm:prSet phldrT="[文本]" custT="1"/>
      <dgm:spPr/>
      <dgm:t>
        <a:bodyPr/>
        <a:lstStyle/>
        <a:p>
          <a:r>
            <a:rPr lang="zh-CN" altLang="en-US" sz="2000" dirty="0" smtClean="0"/>
            <a:t>小组讨论</a:t>
          </a:r>
          <a:endParaRPr lang="zh-CN" altLang="en-US" sz="2000" dirty="0"/>
        </a:p>
      </dgm:t>
    </dgm:pt>
    <dgm:pt modelId="{87EEB053-12A3-4A24-BCB8-ECE582B3CF31}" type="parTrans" cxnId="{191774EB-D19A-41A4-95B8-D7854D3CB95F}">
      <dgm:prSet/>
      <dgm:spPr/>
      <dgm:t>
        <a:bodyPr/>
        <a:lstStyle/>
        <a:p>
          <a:endParaRPr lang="zh-CN" altLang="en-US" sz="2800"/>
        </a:p>
      </dgm:t>
    </dgm:pt>
    <dgm:pt modelId="{A3C61BFC-9D75-4A7B-85B8-EC7150D5F2F1}" type="sibTrans" cxnId="{191774EB-D19A-41A4-95B8-D7854D3CB95F}">
      <dgm:prSet/>
      <dgm:spPr/>
      <dgm:t>
        <a:bodyPr/>
        <a:lstStyle/>
        <a:p>
          <a:endParaRPr lang="zh-CN" altLang="en-US" sz="2800"/>
        </a:p>
      </dgm:t>
    </dgm:pt>
    <dgm:pt modelId="{25A84CC0-FF57-486E-9306-3564CE8DC7DA}">
      <dgm:prSet phldrT="[文本]" custT="1"/>
      <dgm:spPr/>
      <dgm:t>
        <a:bodyPr/>
        <a:lstStyle/>
        <a:p>
          <a:r>
            <a:rPr lang="zh-CN" altLang="en-US" sz="2000" dirty="0" smtClean="0"/>
            <a:t>小组报告、汇报</a:t>
          </a:r>
          <a:r>
            <a:rPr lang="en-US" altLang="zh-CN" sz="2000" dirty="0" smtClean="0"/>
            <a:t>PPT</a:t>
          </a:r>
          <a:endParaRPr lang="zh-CN" altLang="en-US" sz="2000" dirty="0"/>
        </a:p>
      </dgm:t>
    </dgm:pt>
    <dgm:pt modelId="{56BD7496-B5B7-4C47-BA44-1E3B8D4922D3}" type="parTrans" cxnId="{5B9BBE29-EDF0-4889-9B0D-C835B99B7D77}">
      <dgm:prSet/>
      <dgm:spPr/>
      <dgm:t>
        <a:bodyPr/>
        <a:lstStyle/>
        <a:p>
          <a:endParaRPr lang="zh-CN" altLang="en-US" sz="2800"/>
        </a:p>
      </dgm:t>
    </dgm:pt>
    <dgm:pt modelId="{180FDD35-7953-49B4-8CF0-FAFB34FB541D}" type="sibTrans" cxnId="{5B9BBE29-EDF0-4889-9B0D-C835B99B7D77}">
      <dgm:prSet/>
      <dgm:spPr/>
      <dgm:t>
        <a:bodyPr/>
        <a:lstStyle/>
        <a:p>
          <a:endParaRPr lang="zh-CN" altLang="en-US" sz="2800"/>
        </a:p>
      </dgm:t>
    </dgm:pt>
    <dgm:pt modelId="{8C96EFD4-4A30-429C-A63F-788DC7B67F54}">
      <dgm:prSet phldrT="[文本]" custT="1"/>
      <dgm:spPr/>
      <dgm:t>
        <a:bodyPr/>
        <a:lstStyle/>
        <a:p>
          <a:r>
            <a:rPr lang="zh-CN" altLang="en-US" sz="2000" dirty="0" smtClean="0"/>
            <a:t>线上讨论</a:t>
          </a:r>
          <a:endParaRPr lang="zh-CN" altLang="en-US" sz="2000" dirty="0"/>
        </a:p>
      </dgm:t>
    </dgm:pt>
    <dgm:pt modelId="{1B813F53-F28F-4971-ACB3-40DCD4E26966}" type="parTrans" cxnId="{E1DEF1BF-FE2F-4813-A2B6-676E34674C56}">
      <dgm:prSet/>
      <dgm:spPr/>
      <dgm:t>
        <a:bodyPr/>
        <a:lstStyle/>
        <a:p>
          <a:endParaRPr lang="zh-CN" altLang="en-US"/>
        </a:p>
      </dgm:t>
    </dgm:pt>
    <dgm:pt modelId="{0FBC4529-5109-41C4-8263-AA08EE3FDE13}" type="sibTrans" cxnId="{E1DEF1BF-FE2F-4813-A2B6-676E34674C56}">
      <dgm:prSet/>
      <dgm:spPr/>
      <dgm:t>
        <a:bodyPr/>
        <a:lstStyle/>
        <a:p>
          <a:endParaRPr lang="zh-CN" altLang="en-US"/>
        </a:p>
      </dgm:t>
    </dgm:pt>
    <dgm:pt modelId="{4DB28392-3D29-4F1B-B1F1-34CBDB62F494}">
      <dgm:prSet phldrT="[文本]" custT="1"/>
      <dgm:spPr/>
      <dgm:t>
        <a:bodyPr/>
        <a:lstStyle/>
        <a:p>
          <a:r>
            <a:rPr lang="zh-CN" altLang="en-US" sz="2000" dirty="0" smtClean="0"/>
            <a:t>翻转课堂</a:t>
          </a:r>
          <a:endParaRPr lang="zh-CN" altLang="en-US" sz="2000" dirty="0"/>
        </a:p>
      </dgm:t>
    </dgm:pt>
    <dgm:pt modelId="{704D3980-6C54-4C88-8B52-35ADC3031181}" type="parTrans" cxnId="{3CE9E2F6-A557-4E5A-A8FA-B72A440F1FAC}">
      <dgm:prSet/>
      <dgm:spPr/>
      <dgm:t>
        <a:bodyPr/>
        <a:lstStyle/>
        <a:p>
          <a:endParaRPr lang="zh-CN" altLang="en-US"/>
        </a:p>
      </dgm:t>
    </dgm:pt>
    <dgm:pt modelId="{CBD894FB-C456-450D-907A-768D84226381}" type="sibTrans" cxnId="{3CE9E2F6-A557-4E5A-A8FA-B72A440F1FAC}">
      <dgm:prSet/>
      <dgm:spPr/>
      <dgm:t>
        <a:bodyPr/>
        <a:lstStyle/>
        <a:p>
          <a:endParaRPr lang="zh-CN" altLang="en-US"/>
        </a:p>
      </dgm:t>
    </dgm:pt>
    <dgm:pt modelId="{A8DDD3B7-51AA-41D2-9233-444A8182BFC6}" type="pres">
      <dgm:prSet presAssocID="{85A2402C-6D59-4DB4-A404-E6211F39F853}" presName="diagram" presStyleCnt="0">
        <dgm:presLayoutVars>
          <dgm:chPref val="1"/>
          <dgm:dir/>
          <dgm:animOne val="branch"/>
          <dgm:animLvl val="lvl"/>
          <dgm:resizeHandles/>
        </dgm:presLayoutVars>
      </dgm:prSet>
      <dgm:spPr/>
      <dgm:t>
        <a:bodyPr/>
        <a:lstStyle/>
        <a:p>
          <a:endParaRPr lang="zh-CN" altLang="en-US"/>
        </a:p>
      </dgm:t>
    </dgm:pt>
    <dgm:pt modelId="{FF115291-9CCB-4BDC-99EC-8C791D334D89}" type="pres">
      <dgm:prSet presAssocID="{EAC4CA68-5741-41D0-87B7-902A322C8C24}" presName="root" presStyleCnt="0"/>
      <dgm:spPr/>
    </dgm:pt>
    <dgm:pt modelId="{E3E55501-764C-44C9-A828-C3055A71F8BF}" type="pres">
      <dgm:prSet presAssocID="{EAC4CA68-5741-41D0-87B7-902A322C8C24}" presName="rootComposite" presStyleCnt="0"/>
      <dgm:spPr/>
    </dgm:pt>
    <dgm:pt modelId="{9491B483-25A7-4101-95B0-895170F4932D}" type="pres">
      <dgm:prSet presAssocID="{EAC4CA68-5741-41D0-87B7-902A322C8C24}" presName="rootText" presStyleLbl="node1" presStyleIdx="0" presStyleCnt="2" custScaleX="138428" custScaleY="73598"/>
      <dgm:spPr/>
      <dgm:t>
        <a:bodyPr/>
        <a:lstStyle/>
        <a:p>
          <a:endParaRPr lang="zh-CN" altLang="en-US"/>
        </a:p>
      </dgm:t>
    </dgm:pt>
    <dgm:pt modelId="{FE2FF570-B4F8-4C9A-9123-AD6CB8C0EBFF}" type="pres">
      <dgm:prSet presAssocID="{EAC4CA68-5741-41D0-87B7-902A322C8C24}" presName="rootConnector" presStyleLbl="node1" presStyleIdx="0" presStyleCnt="2"/>
      <dgm:spPr/>
      <dgm:t>
        <a:bodyPr/>
        <a:lstStyle/>
        <a:p>
          <a:endParaRPr lang="zh-CN" altLang="en-US"/>
        </a:p>
      </dgm:t>
    </dgm:pt>
    <dgm:pt modelId="{8F3A0E9B-BBEE-4AF3-8747-39303A167797}" type="pres">
      <dgm:prSet presAssocID="{EAC4CA68-5741-41D0-87B7-902A322C8C24}" presName="childShape" presStyleCnt="0"/>
      <dgm:spPr/>
    </dgm:pt>
    <dgm:pt modelId="{6D821649-9BDE-4C64-AAB9-2F2C5A39CB85}" type="pres">
      <dgm:prSet presAssocID="{78E2A904-2C42-44CA-AC48-74A5E7973FFB}" presName="Name13" presStyleLbl="parChTrans1D2" presStyleIdx="0" presStyleCnt="6"/>
      <dgm:spPr/>
      <dgm:t>
        <a:bodyPr/>
        <a:lstStyle/>
        <a:p>
          <a:endParaRPr lang="zh-CN" altLang="en-US"/>
        </a:p>
      </dgm:t>
    </dgm:pt>
    <dgm:pt modelId="{8A8F9D3B-063A-46E7-945C-A360195EAC38}" type="pres">
      <dgm:prSet presAssocID="{8D036DB1-BA23-4A42-B035-003A170A920F}" presName="childText" presStyleLbl="bgAcc1" presStyleIdx="0" presStyleCnt="6" custScaleX="236293" custScaleY="67943">
        <dgm:presLayoutVars>
          <dgm:bulletEnabled val="1"/>
        </dgm:presLayoutVars>
      </dgm:prSet>
      <dgm:spPr/>
      <dgm:t>
        <a:bodyPr/>
        <a:lstStyle/>
        <a:p>
          <a:endParaRPr lang="zh-CN" altLang="en-US"/>
        </a:p>
      </dgm:t>
    </dgm:pt>
    <dgm:pt modelId="{95E5E2D4-70B6-4D08-93BC-790603F38CFF}" type="pres">
      <dgm:prSet presAssocID="{9C83C327-2AB5-4584-A3AB-9B598C3F78AD}" presName="Name13" presStyleLbl="parChTrans1D2" presStyleIdx="1" presStyleCnt="6"/>
      <dgm:spPr/>
      <dgm:t>
        <a:bodyPr/>
        <a:lstStyle/>
        <a:p>
          <a:endParaRPr lang="zh-CN" altLang="en-US"/>
        </a:p>
      </dgm:t>
    </dgm:pt>
    <dgm:pt modelId="{78F41D36-AF48-4743-8803-9378DD8FE52E}" type="pres">
      <dgm:prSet presAssocID="{167A56A6-2B5F-4B90-BF22-D26843CC3262}" presName="childText" presStyleLbl="bgAcc1" presStyleIdx="1" presStyleCnt="6" custScaleX="236293" custScaleY="67943">
        <dgm:presLayoutVars>
          <dgm:bulletEnabled val="1"/>
        </dgm:presLayoutVars>
      </dgm:prSet>
      <dgm:spPr/>
      <dgm:t>
        <a:bodyPr/>
        <a:lstStyle/>
        <a:p>
          <a:endParaRPr lang="zh-CN" altLang="en-US"/>
        </a:p>
      </dgm:t>
    </dgm:pt>
    <dgm:pt modelId="{8138AFED-F50A-43A8-8044-21B8082715DE}" type="pres">
      <dgm:prSet presAssocID="{1B813F53-F28F-4971-ACB3-40DCD4E26966}" presName="Name13" presStyleLbl="parChTrans1D2" presStyleIdx="2" presStyleCnt="6"/>
      <dgm:spPr/>
      <dgm:t>
        <a:bodyPr/>
        <a:lstStyle/>
        <a:p>
          <a:endParaRPr lang="zh-CN" altLang="en-US"/>
        </a:p>
      </dgm:t>
    </dgm:pt>
    <dgm:pt modelId="{80EA3187-4497-49D6-93BC-CFB1FE14B175}" type="pres">
      <dgm:prSet presAssocID="{8C96EFD4-4A30-429C-A63F-788DC7B67F54}" presName="childText" presStyleLbl="bgAcc1" presStyleIdx="2" presStyleCnt="6" custScaleX="236293" custScaleY="69404">
        <dgm:presLayoutVars>
          <dgm:bulletEnabled val="1"/>
        </dgm:presLayoutVars>
      </dgm:prSet>
      <dgm:spPr/>
      <dgm:t>
        <a:bodyPr/>
        <a:lstStyle/>
        <a:p>
          <a:endParaRPr lang="zh-CN" altLang="en-US"/>
        </a:p>
      </dgm:t>
    </dgm:pt>
    <dgm:pt modelId="{A14C53AC-70BC-4B31-9B7B-809B029E3606}" type="pres">
      <dgm:prSet presAssocID="{D52D9F24-EF3B-466A-91E8-0D7B4B8AAD7F}" presName="root" presStyleCnt="0"/>
      <dgm:spPr/>
    </dgm:pt>
    <dgm:pt modelId="{CE877DBA-CBF2-46E2-98AC-5BD417AFA286}" type="pres">
      <dgm:prSet presAssocID="{D52D9F24-EF3B-466A-91E8-0D7B4B8AAD7F}" presName="rootComposite" presStyleCnt="0"/>
      <dgm:spPr/>
    </dgm:pt>
    <dgm:pt modelId="{2E50945B-2B68-43AB-9D3C-C154D9D80676}" type="pres">
      <dgm:prSet presAssocID="{D52D9F24-EF3B-466A-91E8-0D7B4B8AAD7F}" presName="rootText" presStyleLbl="node1" presStyleIdx="1" presStyleCnt="2" custScaleX="138428" custScaleY="73598"/>
      <dgm:spPr/>
      <dgm:t>
        <a:bodyPr/>
        <a:lstStyle/>
        <a:p>
          <a:endParaRPr lang="zh-CN" altLang="en-US"/>
        </a:p>
      </dgm:t>
    </dgm:pt>
    <dgm:pt modelId="{38C40886-12A5-49C3-A0B7-DC99D62A6A1F}" type="pres">
      <dgm:prSet presAssocID="{D52D9F24-EF3B-466A-91E8-0D7B4B8AAD7F}" presName="rootConnector" presStyleLbl="node1" presStyleIdx="1" presStyleCnt="2"/>
      <dgm:spPr/>
      <dgm:t>
        <a:bodyPr/>
        <a:lstStyle/>
        <a:p>
          <a:endParaRPr lang="zh-CN" altLang="en-US"/>
        </a:p>
      </dgm:t>
    </dgm:pt>
    <dgm:pt modelId="{932CA701-D1A5-47B9-BBBD-45395BA83A2D}" type="pres">
      <dgm:prSet presAssocID="{D52D9F24-EF3B-466A-91E8-0D7B4B8AAD7F}" presName="childShape" presStyleCnt="0"/>
      <dgm:spPr/>
    </dgm:pt>
    <dgm:pt modelId="{5E89A0E9-C634-4A16-9507-23141D0A6DEF}" type="pres">
      <dgm:prSet presAssocID="{87EEB053-12A3-4A24-BCB8-ECE582B3CF31}" presName="Name13" presStyleLbl="parChTrans1D2" presStyleIdx="3" presStyleCnt="6"/>
      <dgm:spPr/>
      <dgm:t>
        <a:bodyPr/>
        <a:lstStyle/>
        <a:p>
          <a:endParaRPr lang="zh-CN" altLang="en-US"/>
        </a:p>
      </dgm:t>
    </dgm:pt>
    <dgm:pt modelId="{9191E32E-B839-4BC0-BE82-3AA4E5722017}" type="pres">
      <dgm:prSet presAssocID="{A5B16CE1-9872-4BBA-8979-DCFCDD496A71}" presName="childText" presStyleLbl="bgAcc1" presStyleIdx="3" presStyleCnt="6" custScaleX="236293" custScaleY="67943">
        <dgm:presLayoutVars>
          <dgm:bulletEnabled val="1"/>
        </dgm:presLayoutVars>
      </dgm:prSet>
      <dgm:spPr/>
      <dgm:t>
        <a:bodyPr/>
        <a:lstStyle/>
        <a:p>
          <a:endParaRPr lang="zh-CN" altLang="en-US"/>
        </a:p>
      </dgm:t>
    </dgm:pt>
    <dgm:pt modelId="{DA64D8E9-B40D-4FEC-A901-72F9049C84E0}" type="pres">
      <dgm:prSet presAssocID="{56BD7496-B5B7-4C47-BA44-1E3B8D4922D3}" presName="Name13" presStyleLbl="parChTrans1D2" presStyleIdx="4" presStyleCnt="6"/>
      <dgm:spPr/>
      <dgm:t>
        <a:bodyPr/>
        <a:lstStyle/>
        <a:p>
          <a:endParaRPr lang="zh-CN" altLang="en-US"/>
        </a:p>
      </dgm:t>
    </dgm:pt>
    <dgm:pt modelId="{D2727C87-6DB9-4314-BAE4-784E74E3635E}" type="pres">
      <dgm:prSet presAssocID="{25A84CC0-FF57-486E-9306-3564CE8DC7DA}" presName="childText" presStyleLbl="bgAcc1" presStyleIdx="4" presStyleCnt="6" custScaleX="236293" custScaleY="67943">
        <dgm:presLayoutVars>
          <dgm:bulletEnabled val="1"/>
        </dgm:presLayoutVars>
      </dgm:prSet>
      <dgm:spPr/>
      <dgm:t>
        <a:bodyPr/>
        <a:lstStyle/>
        <a:p>
          <a:endParaRPr lang="zh-CN" altLang="en-US"/>
        </a:p>
      </dgm:t>
    </dgm:pt>
    <dgm:pt modelId="{6DFBB14B-6043-4DEE-A354-BE36653E158D}" type="pres">
      <dgm:prSet presAssocID="{704D3980-6C54-4C88-8B52-35ADC3031181}" presName="Name13" presStyleLbl="parChTrans1D2" presStyleIdx="5" presStyleCnt="6"/>
      <dgm:spPr/>
      <dgm:t>
        <a:bodyPr/>
        <a:lstStyle/>
        <a:p>
          <a:endParaRPr lang="zh-CN" altLang="en-US"/>
        </a:p>
      </dgm:t>
    </dgm:pt>
    <dgm:pt modelId="{B6815ACF-462F-4900-9ED1-F2A1FAEA5E31}" type="pres">
      <dgm:prSet presAssocID="{4DB28392-3D29-4F1B-B1F1-34CBDB62F494}" presName="childText" presStyleLbl="bgAcc1" presStyleIdx="5" presStyleCnt="6" custScaleX="236293" custScaleY="69404">
        <dgm:presLayoutVars>
          <dgm:bulletEnabled val="1"/>
        </dgm:presLayoutVars>
      </dgm:prSet>
      <dgm:spPr/>
      <dgm:t>
        <a:bodyPr/>
        <a:lstStyle/>
        <a:p>
          <a:endParaRPr lang="zh-CN" altLang="en-US"/>
        </a:p>
      </dgm:t>
    </dgm:pt>
  </dgm:ptLst>
  <dgm:cxnLst>
    <dgm:cxn modelId="{A6660E77-6486-413E-AB85-034F77FF679A}" type="presOf" srcId="{1B813F53-F28F-4971-ACB3-40DCD4E26966}" destId="{8138AFED-F50A-43A8-8044-21B8082715DE}" srcOrd="0" destOrd="0" presId="urn:microsoft.com/office/officeart/2005/8/layout/hierarchy3"/>
    <dgm:cxn modelId="{3CE9E2F6-A557-4E5A-A8FA-B72A440F1FAC}" srcId="{D52D9F24-EF3B-466A-91E8-0D7B4B8AAD7F}" destId="{4DB28392-3D29-4F1B-B1F1-34CBDB62F494}" srcOrd="2" destOrd="0" parTransId="{704D3980-6C54-4C88-8B52-35ADC3031181}" sibTransId="{CBD894FB-C456-450D-907A-768D84226381}"/>
    <dgm:cxn modelId="{EB1ED0D5-2BE8-48F0-8734-6659D89333A4}" type="presOf" srcId="{87EEB053-12A3-4A24-BCB8-ECE582B3CF31}" destId="{5E89A0E9-C634-4A16-9507-23141D0A6DEF}" srcOrd="0" destOrd="0" presId="urn:microsoft.com/office/officeart/2005/8/layout/hierarchy3"/>
    <dgm:cxn modelId="{D3259240-3EEB-48C7-A44F-4129F2DE2A51}" srcId="{85A2402C-6D59-4DB4-A404-E6211F39F853}" destId="{D52D9F24-EF3B-466A-91E8-0D7B4B8AAD7F}" srcOrd="1" destOrd="0" parTransId="{27F864BB-2AC6-434E-963D-630043CA8171}" sibTransId="{272D4816-B58F-49AB-95B8-9A52897B67CE}"/>
    <dgm:cxn modelId="{73CF026D-A701-4521-B868-6AD764503490}" type="presOf" srcId="{EAC4CA68-5741-41D0-87B7-902A322C8C24}" destId="{9491B483-25A7-4101-95B0-895170F4932D}" srcOrd="0" destOrd="0" presId="urn:microsoft.com/office/officeart/2005/8/layout/hierarchy3"/>
    <dgm:cxn modelId="{C51BE577-D8A4-4783-A342-BF4A413B2E11}" type="presOf" srcId="{704D3980-6C54-4C88-8B52-35ADC3031181}" destId="{6DFBB14B-6043-4DEE-A354-BE36653E158D}" srcOrd="0" destOrd="0" presId="urn:microsoft.com/office/officeart/2005/8/layout/hierarchy3"/>
    <dgm:cxn modelId="{D8910A81-A53B-4211-B976-088662F6CA6A}" srcId="{EAC4CA68-5741-41D0-87B7-902A322C8C24}" destId="{8D036DB1-BA23-4A42-B035-003A170A920F}" srcOrd="0" destOrd="0" parTransId="{78E2A904-2C42-44CA-AC48-74A5E7973FFB}" sibTransId="{F8401E72-DBC9-4649-BA15-09B1F46E6FF3}"/>
    <dgm:cxn modelId="{22363489-A83B-4990-902A-E8F79ABC9AC7}" type="presOf" srcId="{D52D9F24-EF3B-466A-91E8-0D7B4B8AAD7F}" destId="{38C40886-12A5-49C3-A0B7-DC99D62A6A1F}" srcOrd="1" destOrd="0" presId="urn:microsoft.com/office/officeart/2005/8/layout/hierarchy3"/>
    <dgm:cxn modelId="{33EB5FEF-CCA4-445D-A48B-DBB57C70FFC7}" type="presOf" srcId="{8C96EFD4-4A30-429C-A63F-788DC7B67F54}" destId="{80EA3187-4497-49D6-93BC-CFB1FE14B175}" srcOrd="0" destOrd="0" presId="urn:microsoft.com/office/officeart/2005/8/layout/hierarchy3"/>
    <dgm:cxn modelId="{748A027B-F1BC-4AEB-91CA-9C1908874F04}" type="presOf" srcId="{25A84CC0-FF57-486E-9306-3564CE8DC7DA}" destId="{D2727C87-6DB9-4314-BAE4-784E74E3635E}" srcOrd="0" destOrd="0" presId="urn:microsoft.com/office/officeart/2005/8/layout/hierarchy3"/>
    <dgm:cxn modelId="{5B9BBE29-EDF0-4889-9B0D-C835B99B7D77}" srcId="{D52D9F24-EF3B-466A-91E8-0D7B4B8AAD7F}" destId="{25A84CC0-FF57-486E-9306-3564CE8DC7DA}" srcOrd="1" destOrd="0" parTransId="{56BD7496-B5B7-4C47-BA44-1E3B8D4922D3}" sibTransId="{180FDD35-7953-49B4-8CF0-FAFB34FB541D}"/>
    <dgm:cxn modelId="{E1FB91EC-63EB-4416-B4AF-2E4E4C8FD2BC}" type="presOf" srcId="{9C83C327-2AB5-4584-A3AB-9B598C3F78AD}" destId="{95E5E2D4-70B6-4D08-93BC-790603F38CFF}" srcOrd="0" destOrd="0" presId="urn:microsoft.com/office/officeart/2005/8/layout/hierarchy3"/>
    <dgm:cxn modelId="{F822A382-09E7-4263-BBF7-6249E7508AAA}" srcId="{EAC4CA68-5741-41D0-87B7-902A322C8C24}" destId="{167A56A6-2B5F-4B90-BF22-D26843CC3262}" srcOrd="1" destOrd="0" parTransId="{9C83C327-2AB5-4584-A3AB-9B598C3F78AD}" sibTransId="{5E618069-5858-4029-BC47-6E9A32CB830E}"/>
    <dgm:cxn modelId="{A4EBDF73-FC88-4F71-8321-F3BA26DB304D}" srcId="{85A2402C-6D59-4DB4-A404-E6211F39F853}" destId="{EAC4CA68-5741-41D0-87B7-902A322C8C24}" srcOrd="0" destOrd="0" parTransId="{E9724300-8E33-47F2-89BC-75F134C7698E}" sibTransId="{0EC76363-C576-41E9-ACB0-D98A7A17C6A0}"/>
    <dgm:cxn modelId="{4B0263EE-84C2-4973-BBEE-1F8EA8373C14}" type="presOf" srcId="{A5B16CE1-9872-4BBA-8979-DCFCDD496A71}" destId="{9191E32E-B839-4BC0-BE82-3AA4E5722017}" srcOrd="0" destOrd="0" presId="urn:microsoft.com/office/officeart/2005/8/layout/hierarchy3"/>
    <dgm:cxn modelId="{CA3D0976-BBAD-4313-BDBB-7AFD81770B54}" type="presOf" srcId="{56BD7496-B5B7-4C47-BA44-1E3B8D4922D3}" destId="{DA64D8E9-B40D-4FEC-A901-72F9049C84E0}" srcOrd="0" destOrd="0" presId="urn:microsoft.com/office/officeart/2005/8/layout/hierarchy3"/>
    <dgm:cxn modelId="{CBA9D60B-0F32-48A5-A3E9-A5C8A2156DC2}" type="presOf" srcId="{8D036DB1-BA23-4A42-B035-003A170A920F}" destId="{8A8F9D3B-063A-46E7-945C-A360195EAC38}" srcOrd="0" destOrd="0" presId="urn:microsoft.com/office/officeart/2005/8/layout/hierarchy3"/>
    <dgm:cxn modelId="{0D8033C9-6751-4A25-ABCB-E84062AED2D9}" type="presOf" srcId="{EAC4CA68-5741-41D0-87B7-902A322C8C24}" destId="{FE2FF570-B4F8-4C9A-9123-AD6CB8C0EBFF}" srcOrd="1" destOrd="0" presId="urn:microsoft.com/office/officeart/2005/8/layout/hierarchy3"/>
    <dgm:cxn modelId="{B988A27E-1CBE-4967-A5ED-4BA06536CAD7}" type="presOf" srcId="{D52D9F24-EF3B-466A-91E8-0D7B4B8AAD7F}" destId="{2E50945B-2B68-43AB-9D3C-C154D9D80676}" srcOrd="0" destOrd="0" presId="urn:microsoft.com/office/officeart/2005/8/layout/hierarchy3"/>
    <dgm:cxn modelId="{666268A5-526D-4E33-BA0C-E3E594508C66}" type="presOf" srcId="{78E2A904-2C42-44CA-AC48-74A5E7973FFB}" destId="{6D821649-9BDE-4C64-AAB9-2F2C5A39CB85}" srcOrd="0" destOrd="0" presId="urn:microsoft.com/office/officeart/2005/8/layout/hierarchy3"/>
    <dgm:cxn modelId="{AC127691-AFBA-4FD3-B8BF-612B9E1CFBD6}" type="presOf" srcId="{85A2402C-6D59-4DB4-A404-E6211F39F853}" destId="{A8DDD3B7-51AA-41D2-9233-444A8182BFC6}" srcOrd="0" destOrd="0" presId="urn:microsoft.com/office/officeart/2005/8/layout/hierarchy3"/>
    <dgm:cxn modelId="{58353644-E6D9-4AAB-BDF1-38BC3E486E06}" type="presOf" srcId="{4DB28392-3D29-4F1B-B1F1-34CBDB62F494}" destId="{B6815ACF-462F-4900-9ED1-F2A1FAEA5E31}" srcOrd="0" destOrd="0" presId="urn:microsoft.com/office/officeart/2005/8/layout/hierarchy3"/>
    <dgm:cxn modelId="{E1DEF1BF-FE2F-4813-A2B6-676E34674C56}" srcId="{EAC4CA68-5741-41D0-87B7-902A322C8C24}" destId="{8C96EFD4-4A30-429C-A63F-788DC7B67F54}" srcOrd="2" destOrd="0" parTransId="{1B813F53-F28F-4971-ACB3-40DCD4E26966}" sibTransId="{0FBC4529-5109-41C4-8263-AA08EE3FDE13}"/>
    <dgm:cxn modelId="{1057401F-5FE0-4085-A233-B2D23F30E182}" type="presOf" srcId="{167A56A6-2B5F-4B90-BF22-D26843CC3262}" destId="{78F41D36-AF48-4743-8803-9378DD8FE52E}" srcOrd="0" destOrd="0" presId="urn:microsoft.com/office/officeart/2005/8/layout/hierarchy3"/>
    <dgm:cxn modelId="{191774EB-D19A-41A4-95B8-D7854D3CB95F}" srcId="{D52D9F24-EF3B-466A-91E8-0D7B4B8AAD7F}" destId="{A5B16CE1-9872-4BBA-8979-DCFCDD496A71}" srcOrd="0" destOrd="0" parTransId="{87EEB053-12A3-4A24-BCB8-ECE582B3CF31}" sibTransId="{A3C61BFC-9D75-4A7B-85B8-EC7150D5F2F1}"/>
    <dgm:cxn modelId="{A022E81B-924A-4680-9E49-8B20E517A0E7}" type="presParOf" srcId="{A8DDD3B7-51AA-41D2-9233-444A8182BFC6}" destId="{FF115291-9CCB-4BDC-99EC-8C791D334D89}" srcOrd="0" destOrd="0" presId="urn:microsoft.com/office/officeart/2005/8/layout/hierarchy3"/>
    <dgm:cxn modelId="{B1483FE9-D6E8-4FD7-9592-EADF913B66FA}" type="presParOf" srcId="{FF115291-9CCB-4BDC-99EC-8C791D334D89}" destId="{E3E55501-764C-44C9-A828-C3055A71F8BF}" srcOrd="0" destOrd="0" presId="urn:microsoft.com/office/officeart/2005/8/layout/hierarchy3"/>
    <dgm:cxn modelId="{62ED1555-3D6E-4346-971D-AE1D3689C4EF}" type="presParOf" srcId="{E3E55501-764C-44C9-A828-C3055A71F8BF}" destId="{9491B483-25A7-4101-95B0-895170F4932D}" srcOrd="0" destOrd="0" presId="urn:microsoft.com/office/officeart/2005/8/layout/hierarchy3"/>
    <dgm:cxn modelId="{7F0E7490-9247-4997-BA5F-C171520CC6BE}" type="presParOf" srcId="{E3E55501-764C-44C9-A828-C3055A71F8BF}" destId="{FE2FF570-B4F8-4C9A-9123-AD6CB8C0EBFF}" srcOrd="1" destOrd="0" presId="urn:microsoft.com/office/officeart/2005/8/layout/hierarchy3"/>
    <dgm:cxn modelId="{F40366EE-912E-442D-A07D-6D62B33A99D1}" type="presParOf" srcId="{FF115291-9CCB-4BDC-99EC-8C791D334D89}" destId="{8F3A0E9B-BBEE-4AF3-8747-39303A167797}" srcOrd="1" destOrd="0" presId="urn:microsoft.com/office/officeart/2005/8/layout/hierarchy3"/>
    <dgm:cxn modelId="{525E8C63-AC02-4FF6-A909-6FD82F1F4C19}" type="presParOf" srcId="{8F3A0E9B-BBEE-4AF3-8747-39303A167797}" destId="{6D821649-9BDE-4C64-AAB9-2F2C5A39CB85}" srcOrd="0" destOrd="0" presId="urn:microsoft.com/office/officeart/2005/8/layout/hierarchy3"/>
    <dgm:cxn modelId="{7EABD628-5690-4AB5-BAD9-D8CD36496FD9}" type="presParOf" srcId="{8F3A0E9B-BBEE-4AF3-8747-39303A167797}" destId="{8A8F9D3B-063A-46E7-945C-A360195EAC38}" srcOrd="1" destOrd="0" presId="urn:microsoft.com/office/officeart/2005/8/layout/hierarchy3"/>
    <dgm:cxn modelId="{59AE43A5-7DB5-4709-B6BF-4B90099BD956}" type="presParOf" srcId="{8F3A0E9B-BBEE-4AF3-8747-39303A167797}" destId="{95E5E2D4-70B6-4D08-93BC-790603F38CFF}" srcOrd="2" destOrd="0" presId="urn:microsoft.com/office/officeart/2005/8/layout/hierarchy3"/>
    <dgm:cxn modelId="{A5C2276A-F535-4531-9B02-5FE23A1D28CC}" type="presParOf" srcId="{8F3A0E9B-BBEE-4AF3-8747-39303A167797}" destId="{78F41D36-AF48-4743-8803-9378DD8FE52E}" srcOrd="3" destOrd="0" presId="urn:microsoft.com/office/officeart/2005/8/layout/hierarchy3"/>
    <dgm:cxn modelId="{00DDD8AC-C176-4B1B-AB3D-406D024A1AAB}" type="presParOf" srcId="{8F3A0E9B-BBEE-4AF3-8747-39303A167797}" destId="{8138AFED-F50A-43A8-8044-21B8082715DE}" srcOrd="4" destOrd="0" presId="urn:microsoft.com/office/officeart/2005/8/layout/hierarchy3"/>
    <dgm:cxn modelId="{BBDC7FEE-2C75-412E-9A04-9098CC7C33CD}" type="presParOf" srcId="{8F3A0E9B-BBEE-4AF3-8747-39303A167797}" destId="{80EA3187-4497-49D6-93BC-CFB1FE14B175}" srcOrd="5" destOrd="0" presId="urn:microsoft.com/office/officeart/2005/8/layout/hierarchy3"/>
    <dgm:cxn modelId="{F7BFAC1F-5B13-4B9D-9E3C-1DED8FB9111C}" type="presParOf" srcId="{A8DDD3B7-51AA-41D2-9233-444A8182BFC6}" destId="{A14C53AC-70BC-4B31-9B7B-809B029E3606}" srcOrd="1" destOrd="0" presId="urn:microsoft.com/office/officeart/2005/8/layout/hierarchy3"/>
    <dgm:cxn modelId="{F5642D09-7FBF-469A-A9A0-EC07813B3306}" type="presParOf" srcId="{A14C53AC-70BC-4B31-9B7B-809B029E3606}" destId="{CE877DBA-CBF2-46E2-98AC-5BD417AFA286}" srcOrd="0" destOrd="0" presId="urn:microsoft.com/office/officeart/2005/8/layout/hierarchy3"/>
    <dgm:cxn modelId="{4E77FE93-57C9-4F9D-9A33-59EE1B74303B}" type="presParOf" srcId="{CE877DBA-CBF2-46E2-98AC-5BD417AFA286}" destId="{2E50945B-2B68-43AB-9D3C-C154D9D80676}" srcOrd="0" destOrd="0" presId="urn:microsoft.com/office/officeart/2005/8/layout/hierarchy3"/>
    <dgm:cxn modelId="{E0E47EEA-1985-402A-A7C7-30597B79D43A}" type="presParOf" srcId="{CE877DBA-CBF2-46E2-98AC-5BD417AFA286}" destId="{38C40886-12A5-49C3-A0B7-DC99D62A6A1F}" srcOrd="1" destOrd="0" presId="urn:microsoft.com/office/officeart/2005/8/layout/hierarchy3"/>
    <dgm:cxn modelId="{CF23E0FC-87F7-49FD-9E5A-7F45494A539C}" type="presParOf" srcId="{A14C53AC-70BC-4B31-9B7B-809B029E3606}" destId="{932CA701-D1A5-47B9-BBBD-45395BA83A2D}" srcOrd="1" destOrd="0" presId="urn:microsoft.com/office/officeart/2005/8/layout/hierarchy3"/>
    <dgm:cxn modelId="{09589A4D-819F-4C33-ADC2-EC9D169EA1FA}" type="presParOf" srcId="{932CA701-D1A5-47B9-BBBD-45395BA83A2D}" destId="{5E89A0E9-C634-4A16-9507-23141D0A6DEF}" srcOrd="0" destOrd="0" presId="urn:microsoft.com/office/officeart/2005/8/layout/hierarchy3"/>
    <dgm:cxn modelId="{ABDF03D3-964A-4E38-9A56-1B481BF5CBA4}" type="presParOf" srcId="{932CA701-D1A5-47B9-BBBD-45395BA83A2D}" destId="{9191E32E-B839-4BC0-BE82-3AA4E5722017}" srcOrd="1" destOrd="0" presId="urn:microsoft.com/office/officeart/2005/8/layout/hierarchy3"/>
    <dgm:cxn modelId="{2C2E3C4E-50DE-433F-AA39-2A136D5FCE5F}" type="presParOf" srcId="{932CA701-D1A5-47B9-BBBD-45395BA83A2D}" destId="{DA64D8E9-B40D-4FEC-A901-72F9049C84E0}" srcOrd="2" destOrd="0" presId="urn:microsoft.com/office/officeart/2005/8/layout/hierarchy3"/>
    <dgm:cxn modelId="{07084A9F-FEAD-4E55-8EDB-F767B74B0D77}" type="presParOf" srcId="{932CA701-D1A5-47B9-BBBD-45395BA83A2D}" destId="{D2727C87-6DB9-4314-BAE4-784E74E3635E}" srcOrd="3" destOrd="0" presId="urn:microsoft.com/office/officeart/2005/8/layout/hierarchy3"/>
    <dgm:cxn modelId="{9C38571F-C98C-4FFC-A0D9-FCC2CE854202}" type="presParOf" srcId="{932CA701-D1A5-47B9-BBBD-45395BA83A2D}" destId="{6DFBB14B-6043-4DEE-A354-BE36653E158D}" srcOrd="4" destOrd="0" presId="urn:microsoft.com/office/officeart/2005/8/layout/hierarchy3"/>
    <dgm:cxn modelId="{90266592-DB4B-4BF4-BC12-8308CB4E2980}" type="presParOf" srcId="{932CA701-D1A5-47B9-BBBD-45395BA83A2D}" destId="{B6815ACF-462F-4900-9ED1-F2A1FAEA5E31}"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B7482-D762-634A-983A-684392135CD1}"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zh-CN" altLang="en-US"/>
        </a:p>
      </dgm:t>
    </dgm:pt>
    <dgm:pt modelId="{54BA9765-439E-5F47-A16F-ABF17719F5E0}">
      <dgm:prSet phldrT="[文本]" custT="1"/>
      <dgm:spPr/>
      <dgm:t>
        <a:bodyPr/>
        <a:lstStyle/>
        <a:p>
          <a:r>
            <a:rPr lang="zh-CN" altLang="en-US" sz="2400" dirty="0" smtClean="0"/>
            <a:t>四个维度</a:t>
          </a:r>
          <a:endParaRPr lang="zh-CN" altLang="en-US" sz="2400" dirty="0"/>
        </a:p>
      </dgm:t>
    </dgm:pt>
    <dgm:pt modelId="{1172A666-25EB-5545-983F-86D73527025A}" type="parTrans" cxnId="{140DBD71-C5CC-234C-B490-CD938509F91D}">
      <dgm:prSet/>
      <dgm:spPr/>
      <dgm:t>
        <a:bodyPr/>
        <a:lstStyle/>
        <a:p>
          <a:endParaRPr lang="zh-CN" altLang="en-US" sz="2800"/>
        </a:p>
      </dgm:t>
    </dgm:pt>
    <dgm:pt modelId="{2F9166F0-9BF1-C547-B4A2-989DA2AA30DB}" type="sibTrans" cxnId="{140DBD71-C5CC-234C-B490-CD938509F91D}">
      <dgm:prSet/>
      <dgm:spPr/>
      <dgm:t>
        <a:bodyPr/>
        <a:lstStyle/>
        <a:p>
          <a:endParaRPr lang="zh-CN" altLang="en-US" sz="2800"/>
        </a:p>
      </dgm:t>
    </dgm:pt>
    <dgm:pt modelId="{6A32CDA6-BAA7-D14E-8C14-608F4DECD902}">
      <dgm:prSet custT="1"/>
      <dgm:spPr/>
      <dgm:t>
        <a:bodyPr/>
        <a:lstStyle/>
        <a:p>
          <a:r>
            <a:rPr lang="zh-CN" altLang="en-US" sz="2000" dirty="0" smtClean="0">
              <a:solidFill>
                <a:schemeClr val="bg2">
                  <a:lumMod val="50000"/>
                </a:schemeClr>
              </a:solidFill>
            </a:rPr>
            <a:t>心理需求</a:t>
          </a:r>
        </a:p>
      </dgm:t>
    </dgm:pt>
    <dgm:pt modelId="{475A2FED-0013-A74A-A9AB-D3730AB37C4C}" type="parTrans" cxnId="{DF20DA0A-F45D-CA42-AE61-A0778CC6AA05}">
      <dgm:prSet/>
      <dgm:spPr/>
      <dgm:t>
        <a:bodyPr/>
        <a:lstStyle/>
        <a:p>
          <a:endParaRPr lang="zh-CN" altLang="en-US" sz="2800"/>
        </a:p>
      </dgm:t>
    </dgm:pt>
    <dgm:pt modelId="{8F821FE5-CFE4-6D4D-B367-D5C087CA28DD}" type="sibTrans" cxnId="{DF20DA0A-F45D-CA42-AE61-A0778CC6AA05}">
      <dgm:prSet/>
      <dgm:spPr/>
      <dgm:t>
        <a:bodyPr/>
        <a:lstStyle/>
        <a:p>
          <a:endParaRPr lang="zh-CN" altLang="en-US" sz="2800"/>
        </a:p>
      </dgm:t>
    </dgm:pt>
    <dgm:pt modelId="{964C5BAC-946E-BD43-89A3-2C22B62C62E0}">
      <dgm:prSet custT="1"/>
      <dgm:spPr/>
      <dgm:t>
        <a:bodyPr/>
        <a:lstStyle/>
        <a:p>
          <a:r>
            <a:rPr lang="zh-CN" altLang="en-US" sz="2000" dirty="0" smtClean="0">
              <a:solidFill>
                <a:schemeClr val="bg2">
                  <a:lumMod val="50000"/>
                </a:schemeClr>
              </a:solidFill>
            </a:rPr>
            <a:t>归属需求</a:t>
          </a:r>
        </a:p>
      </dgm:t>
    </dgm:pt>
    <dgm:pt modelId="{A7F9D8A2-9B0B-C746-9A59-2F3A802F054C}" type="parTrans" cxnId="{2E547C33-95AB-C444-994C-E9F4B8F005CB}">
      <dgm:prSet/>
      <dgm:spPr/>
      <dgm:t>
        <a:bodyPr/>
        <a:lstStyle/>
        <a:p>
          <a:endParaRPr lang="zh-CN" altLang="en-US" sz="2800"/>
        </a:p>
      </dgm:t>
    </dgm:pt>
    <dgm:pt modelId="{4262C774-1249-BE46-9EA4-43EAD93C2656}" type="sibTrans" cxnId="{2E547C33-95AB-C444-994C-E9F4B8F005CB}">
      <dgm:prSet/>
      <dgm:spPr/>
      <dgm:t>
        <a:bodyPr/>
        <a:lstStyle/>
        <a:p>
          <a:endParaRPr lang="zh-CN" altLang="en-US" sz="2800"/>
        </a:p>
      </dgm:t>
    </dgm:pt>
    <dgm:pt modelId="{C8ECAA1D-33E7-934E-8000-807015E18CD4}">
      <dgm:prSet custT="1"/>
      <dgm:spPr/>
      <dgm:t>
        <a:bodyPr/>
        <a:lstStyle/>
        <a:p>
          <a:r>
            <a:rPr lang="zh-CN" altLang="en-US" sz="2000" dirty="0" smtClean="0">
              <a:solidFill>
                <a:schemeClr val="bg2">
                  <a:lumMod val="50000"/>
                </a:schemeClr>
              </a:solidFill>
            </a:rPr>
            <a:t>自主需求</a:t>
          </a:r>
        </a:p>
      </dgm:t>
    </dgm:pt>
    <dgm:pt modelId="{9A3FCD85-E3E3-2349-9A9A-AE05F6A6A241}" type="parTrans" cxnId="{8F442361-45ED-0140-813F-08838C0B750A}">
      <dgm:prSet/>
      <dgm:spPr/>
      <dgm:t>
        <a:bodyPr/>
        <a:lstStyle/>
        <a:p>
          <a:endParaRPr lang="zh-CN" altLang="en-US" sz="2800"/>
        </a:p>
      </dgm:t>
    </dgm:pt>
    <dgm:pt modelId="{E4839C8D-7358-494D-904F-54AD182C7327}" type="sibTrans" cxnId="{8F442361-45ED-0140-813F-08838C0B750A}">
      <dgm:prSet/>
      <dgm:spPr/>
      <dgm:t>
        <a:bodyPr/>
        <a:lstStyle/>
        <a:p>
          <a:endParaRPr lang="zh-CN" altLang="en-US" sz="2800"/>
        </a:p>
      </dgm:t>
    </dgm:pt>
    <dgm:pt modelId="{8A7402DF-924B-EB48-AA9E-8F794BCFE85B}">
      <dgm:prSet custT="1"/>
      <dgm:spPr/>
      <dgm:t>
        <a:bodyPr/>
        <a:lstStyle/>
        <a:p>
          <a:r>
            <a:rPr lang="zh-CN" altLang="en-US" sz="2000" dirty="0" smtClean="0">
              <a:solidFill>
                <a:schemeClr val="bg2">
                  <a:lumMod val="50000"/>
                </a:schemeClr>
              </a:solidFill>
            </a:rPr>
            <a:t>胜任需求</a:t>
          </a:r>
          <a:endParaRPr lang="zh-CN" altLang="en-US" sz="2000" dirty="0">
            <a:solidFill>
              <a:schemeClr val="bg2">
                <a:lumMod val="50000"/>
              </a:schemeClr>
            </a:solidFill>
          </a:endParaRPr>
        </a:p>
      </dgm:t>
    </dgm:pt>
    <dgm:pt modelId="{3CD5B96B-8AED-DB4A-BA37-3AE6EF15D794}" type="parTrans" cxnId="{D064CCD1-B620-BB45-94EE-5E40FCA5FDA2}">
      <dgm:prSet/>
      <dgm:spPr/>
      <dgm:t>
        <a:bodyPr/>
        <a:lstStyle/>
        <a:p>
          <a:endParaRPr lang="zh-CN" altLang="en-US" sz="2800"/>
        </a:p>
      </dgm:t>
    </dgm:pt>
    <dgm:pt modelId="{1F44C8F2-02E2-3441-8CE5-97501C2702F3}" type="sibTrans" cxnId="{D064CCD1-B620-BB45-94EE-5E40FCA5FDA2}">
      <dgm:prSet/>
      <dgm:spPr/>
      <dgm:t>
        <a:bodyPr/>
        <a:lstStyle/>
        <a:p>
          <a:endParaRPr lang="zh-CN" altLang="en-US" sz="2800"/>
        </a:p>
      </dgm:t>
    </dgm:pt>
    <dgm:pt modelId="{2F301BDD-6FC1-7546-9457-AA89459FD9A6}" type="pres">
      <dgm:prSet presAssocID="{571B7482-D762-634A-983A-684392135CD1}" presName="vert0" presStyleCnt="0">
        <dgm:presLayoutVars>
          <dgm:dir/>
          <dgm:animOne val="branch"/>
          <dgm:animLvl val="lvl"/>
        </dgm:presLayoutVars>
      </dgm:prSet>
      <dgm:spPr/>
      <dgm:t>
        <a:bodyPr/>
        <a:lstStyle/>
        <a:p>
          <a:endParaRPr lang="zh-CN" altLang="en-US"/>
        </a:p>
      </dgm:t>
    </dgm:pt>
    <dgm:pt modelId="{D8C4309A-9AD6-4C46-A8D5-94DD035EAF61}" type="pres">
      <dgm:prSet presAssocID="{54BA9765-439E-5F47-A16F-ABF17719F5E0}" presName="thickLine" presStyleLbl="alignNode1" presStyleIdx="0" presStyleCnt="1"/>
      <dgm:spPr/>
    </dgm:pt>
    <dgm:pt modelId="{D0D44401-0526-EA48-8DFE-F458B9BA5A20}" type="pres">
      <dgm:prSet presAssocID="{54BA9765-439E-5F47-A16F-ABF17719F5E0}" presName="horz1" presStyleCnt="0"/>
      <dgm:spPr/>
    </dgm:pt>
    <dgm:pt modelId="{03AAE58F-E899-0C45-94F7-AA1D3F14D532}" type="pres">
      <dgm:prSet presAssocID="{54BA9765-439E-5F47-A16F-ABF17719F5E0}" presName="tx1" presStyleLbl="revTx" presStyleIdx="0" presStyleCnt="5"/>
      <dgm:spPr/>
      <dgm:t>
        <a:bodyPr/>
        <a:lstStyle/>
        <a:p>
          <a:endParaRPr lang="zh-CN" altLang="en-US"/>
        </a:p>
      </dgm:t>
    </dgm:pt>
    <dgm:pt modelId="{3F95953A-1738-1444-9D6B-DA0A7751BB3E}" type="pres">
      <dgm:prSet presAssocID="{54BA9765-439E-5F47-A16F-ABF17719F5E0}" presName="vert1" presStyleCnt="0"/>
      <dgm:spPr/>
    </dgm:pt>
    <dgm:pt modelId="{0AEE79D4-7BEE-084B-89AE-C499F96E89B9}" type="pres">
      <dgm:prSet presAssocID="{6A32CDA6-BAA7-D14E-8C14-608F4DECD902}" presName="vertSpace2a" presStyleCnt="0"/>
      <dgm:spPr/>
    </dgm:pt>
    <dgm:pt modelId="{DEF43A00-4E87-8F47-B032-EBE306FD45D0}" type="pres">
      <dgm:prSet presAssocID="{6A32CDA6-BAA7-D14E-8C14-608F4DECD902}" presName="horz2" presStyleCnt="0"/>
      <dgm:spPr/>
    </dgm:pt>
    <dgm:pt modelId="{A97F3EAC-ECAC-0345-AD30-2943BE23C5F3}" type="pres">
      <dgm:prSet presAssocID="{6A32CDA6-BAA7-D14E-8C14-608F4DECD902}" presName="horzSpace2" presStyleCnt="0"/>
      <dgm:spPr/>
    </dgm:pt>
    <dgm:pt modelId="{F029E7DF-8C2C-1C42-BD7E-FB9D9526C415}" type="pres">
      <dgm:prSet presAssocID="{6A32CDA6-BAA7-D14E-8C14-608F4DECD902}" presName="tx2" presStyleLbl="revTx" presStyleIdx="1" presStyleCnt="5"/>
      <dgm:spPr/>
      <dgm:t>
        <a:bodyPr/>
        <a:lstStyle/>
        <a:p>
          <a:endParaRPr lang="zh-CN" altLang="en-US"/>
        </a:p>
      </dgm:t>
    </dgm:pt>
    <dgm:pt modelId="{B6087CE3-44F9-934C-B1EA-6FEC9916D30F}" type="pres">
      <dgm:prSet presAssocID="{6A32CDA6-BAA7-D14E-8C14-608F4DECD902}" presName="vert2" presStyleCnt="0"/>
      <dgm:spPr/>
    </dgm:pt>
    <dgm:pt modelId="{FD39F4A9-F910-B144-BCE3-8EB08A68FCCA}" type="pres">
      <dgm:prSet presAssocID="{6A32CDA6-BAA7-D14E-8C14-608F4DECD902}" presName="thinLine2b" presStyleLbl="callout" presStyleIdx="0" presStyleCnt="4"/>
      <dgm:spPr/>
    </dgm:pt>
    <dgm:pt modelId="{02722CAE-3428-694E-A070-C7DBF002C8F4}" type="pres">
      <dgm:prSet presAssocID="{6A32CDA6-BAA7-D14E-8C14-608F4DECD902}" presName="vertSpace2b" presStyleCnt="0"/>
      <dgm:spPr/>
    </dgm:pt>
    <dgm:pt modelId="{FE3117D9-CBE7-1D4A-AE9E-88B8FBF164E2}" type="pres">
      <dgm:prSet presAssocID="{964C5BAC-946E-BD43-89A3-2C22B62C62E0}" presName="horz2" presStyleCnt="0"/>
      <dgm:spPr/>
    </dgm:pt>
    <dgm:pt modelId="{15F6437A-CBAF-A541-A3D1-24554AD3417E}" type="pres">
      <dgm:prSet presAssocID="{964C5BAC-946E-BD43-89A3-2C22B62C62E0}" presName="horzSpace2" presStyleCnt="0"/>
      <dgm:spPr/>
    </dgm:pt>
    <dgm:pt modelId="{1D7C0CCB-5CA8-7444-955A-C04E4B6DACAB}" type="pres">
      <dgm:prSet presAssocID="{964C5BAC-946E-BD43-89A3-2C22B62C62E0}" presName="tx2" presStyleLbl="revTx" presStyleIdx="2" presStyleCnt="5"/>
      <dgm:spPr/>
      <dgm:t>
        <a:bodyPr/>
        <a:lstStyle/>
        <a:p>
          <a:endParaRPr lang="zh-CN" altLang="en-US"/>
        </a:p>
      </dgm:t>
    </dgm:pt>
    <dgm:pt modelId="{2653D949-955F-E542-8B4F-AC9E11E8DC56}" type="pres">
      <dgm:prSet presAssocID="{964C5BAC-946E-BD43-89A3-2C22B62C62E0}" presName="vert2" presStyleCnt="0"/>
      <dgm:spPr/>
    </dgm:pt>
    <dgm:pt modelId="{0F50A38B-D3A2-524D-A19E-4DB421ED874D}" type="pres">
      <dgm:prSet presAssocID="{964C5BAC-946E-BD43-89A3-2C22B62C62E0}" presName="thinLine2b" presStyleLbl="callout" presStyleIdx="1" presStyleCnt="4"/>
      <dgm:spPr/>
    </dgm:pt>
    <dgm:pt modelId="{4F120668-590E-5B4E-BCC8-330C8E9C1CDB}" type="pres">
      <dgm:prSet presAssocID="{964C5BAC-946E-BD43-89A3-2C22B62C62E0}" presName="vertSpace2b" presStyleCnt="0"/>
      <dgm:spPr/>
    </dgm:pt>
    <dgm:pt modelId="{ADC22920-8596-8B42-92C2-381F6E5DA149}" type="pres">
      <dgm:prSet presAssocID="{C8ECAA1D-33E7-934E-8000-807015E18CD4}" presName="horz2" presStyleCnt="0"/>
      <dgm:spPr/>
    </dgm:pt>
    <dgm:pt modelId="{EFD43602-8ED3-6745-91A3-F76431476EBE}" type="pres">
      <dgm:prSet presAssocID="{C8ECAA1D-33E7-934E-8000-807015E18CD4}" presName="horzSpace2" presStyleCnt="0"/>
      <dgm:spPr/>
    </dgm:pt>
    <dgm:pt modelId="{25A31C6F-528C-774B-85EB-89693592FCFD}" type="pres">
      <dgm:prSet presAssocID="{C8ECAA1D-33E7-934E-8000-807015E18CD4}" presName="tx2" presStyleLbl="revTx" presStyleIdx="3" presStyleCnt="5"/>
      <dgm:spPr/>
      <dgm:t>
        <a:bodyPr/>
        <a:lstStyle/>
        <a:p>
          <a:endParaRPr lang="zh-CN" altLang="en-US"/>
        </a:p>
      </dgm:t>
    </dgm:pt>
    <dgm:pt modelId="{8FAE2D76-352E-9D4E-8F04-E53FF9EF9F92}" type="pres">
      <dgm:prSet presAssocID="{C8ECAA1D-33E7-934E-8000-807015E18CD4}" presName="vert2" presStyleCnt="0"/>
      <dgm:spPr/>
    </dgm:pt>
    <dgm:pt modelId="{92BCDA6C-879E-7645-AD8C-4E3A38566927}" type="pres">
      <dgm:prSet presAssocID="{C8ECAA1D-33E7-934E-8000-807015E18CD4}" presName="thinLine2b" presStyleLbl="callout" presStyleIdx="2" presStyleCnt="4"/>
      <dgm:spPr/>
    </dgm:pt>
    <dgm:pt modelId="{FFAF62AD-98E0-FC45-8A0D-0317F8143E5D}" type="pres">
      <dgm:prSet presAssocID="{C8ECAA1D-33E7-934E-8000-807015E18CD4}" presName="vertSpace2b" presStyleCnt="0"/>
      <dgm:spPr/>
    </dgm:pt>
    <dgm:pt modelId="{3BC3C4F1-12F6-5249-B826-439802E74833}" type="pres">
      <dgm:prSet presAssocID="{8A7402DF-924B-EB48-AA9E-8F794BCFE85B}" presName="horz2" presStyleCnt="0"/>
      <dgm:spPr/>
    </dgm:pt>
    <dgm:pt modelId="{F1C22139-EE2B-AF4D-B46D-26997D155169}" type="pres">
      <dgm:prSet presAssocID="{8A7402DF-924B-EB48-AA9E-8F794BCFE85B}" presName="horzSpace2" presStyleCnt="0"/>
      <dgm:spPr/>
    </dgm:pt>
    <dgm:pt modelId="{A08538F7-CAC3-E544-9BDB-BB24ACB6B7B3}" type="pres">
      <dgm:prSet presAssocID="{8A7402DF-924B-EB48-AA9E-8F794BCFE85B}" presName="tx2" presStyleLbl="revTx" presStyleIdx="4" presStyleCnt="5"/>
      <dgm:spPr/>
      <dgm:t>
        <a:bodyPr/>
        <a:lstStyle/>
        <a:p>
          <a:endParaRPr lang="zh-CN" altLang="en-US"/>
        </a:p>
      </dgm:t>
    </dgm:pt>
    <dgm:pt modelId="{2329E5C9-971D-A543-BB65-7A7497B37A2C}" type="pres">
      <dgm:prSet presAssocID="{8A7402DF-924B-EB48-AA9E-8F794BCFE85B}" presName="vert2" presStyleCnt="0"/>
      <dgm:spPr/>
    </dgm:pt>
    <dgm:pt modelId="{0FE4F7F8-DA7A-2C40-BBDD-38D4B62AEDA7}" type="pres">
      <dgm:prSet presAssocID="{8A7402DF-924B-EB48-AA9E-8F794BCFE85B}" presName="thinLine2b" presStyleLbl="callout" presStyleIdx="3" presStyleCnt="4"/>
      <dgm:spPr/>
    </dgm:pt>
    <dgm:pt modelId="{F5045F3D-F47F-8241-A692-9F080D85A64E}" type="pres">
      <dgm:prSet presAssocID="{8A7402DF-924B-EB48-AA9E-8F794BCFE85B}" presName="vertSpace2b" presStyleCnt="0"/>
      <dgm:spPr/>
    </dgm:pt>
  </dgm:ptLst>
  <dgm:cxnLst>
    <dgm:cxn modelId="{D064CCD1-B620-BB45-94EE-5E40FCA5FDA2}" srcId="{54BA9765-439E-5F47-A16F-ABF17719F5E0}" destId="{8A7402DF-924B-EB48-AA9E-8F794BCFE85B}" srcOrd="3" destOrd="0" parTransId="{3CD5B96B-8AED-DB4A-BA37-3AE6EF15D794}" sibTransId="{1F44C8F2-02E2-3441-8CE5-97501C2702F3}"/>
    <dgm:cxn modelId="{1F5C2578-1FE9-554C-BB2F-1F5BB6903A80}" type="presOf" srcId="{964C5BAC-946E-BD43-89A3-2C22B62C62E0}" destId="{1D7C0CCB-5CA8-7444-955A-C04E4B6DACAB}" srcOrd="0" destOrd="0" presId="urn:microsoft.com/office/officeart/2008/layout/LinedList"/>
    <dgm:cxn modelId="{985FD466-9703-1840-8537-869C910E740C}" type="presOf" srcId="{6A32CDA6-BAA7-D14E-8C14-608F4DECD902}" destId="{F029E7DF-8C2C-1C42-BD7E-FB9D9526C415}" srcOrd="0" destOrd="0" presId="urn:microsoft.com/office/officeart/2008/layout/LinedList"/>
    <dgm:cxn modelId="{2E547C33-95AB-C444-994C-E9F4B8F005CB}" srcId="{54BA9765-439E-5F47-A16F-ABF17719F5E0}" destId="{964C5BAC-946E-BD43-89A3-2C22B62C62E0}" srcOrd="1" destOrd="0" parTransId="{A7F9D8A2-9B0B-C746-9A59-2F3A802F054C}" sibTransId="{4262C774-1249-BE46-9EA4-43EAD93C2656}"/>
    <dgm:cxn modelId="{23C8D3E3-2345-734E-9F2C-794418241FC5}" type="presOf" srcId="{8A7402DF-924B-EB48-AA9E-8F794BCFE85B}" destId="{A08538F7-CAC3-E544-9BDB-BB24ACB6B7B3}" srcOrd="0" destOrd="0" presId="urn:microsoft.com/office/officeart/2008/layout/LinedList"/>
    <dgm:cxn modelId="{DF20DA0A-F45D-CA42-AE61-A0778CC6AA05}" srcId="{54BA9765-439E-5F47-A16F-ABF17719F5E0}" destId="{6A32CDA6-BAA7-D14E-8C14-608F4DECD902}" srcOrd="0" destOrd="0" parTransId="{475A2FED-0013-A74A-A9AB-D3730AB37C4C}" sibTransId="{8F821FE5-CFE4-6D4D-B367-D5C087CA28DD}"/>
    <dgm:cxn modelId="{140DBD71-C5CC-234C-B490-CD938509F91D}" srcId="{571B7482-D762-634A-983A-684392135CD1}" destId="{54BA9765-439E-5F47-A16F-ABF17719F5E0}" srcOrd="0" destOrd="0" parTransId="{1172A666-25EB-5545-983F-86D73527025A}" sibTransId="{2F9166F0-9BF1-C547-B4A2-989DA2AA30DB}"/>
    <dgm:cxn modelId="{967275C4-59FF-AA40-A503-F58335690073}" type="presOf" srcId="{54BA9765-439E-5F47-A16F-ABF17719F5E0}" destId="{03AAE58F-E899-0C45-94F7-AA1D3F14D532}" srcOrd="0" destOrd="0" presId="urn:microsoft.com/office/officeart/2008/layout/LinedList"/>
    <dgm:cxn modelId="{8F442361-45ED-0140-813F-08838C0B750A}" srcId="{54BA9765-439E-5F47-A16F-ABF17719F5E0}" destId="{C8ECAA1D-33E7-934E-8000-807015E18CD4}" srcOrd="2" destOrd="0" parTransId="{9A3FCD85-E3E3-2349-9A9A-AE05F6A6A241}" sibTransId="{E4839C8D-7358-494D-904F-54AD182C7327}"/>
    <dgm:cxn modelId="{44AAC70C-8858-DB43-BC66-70591EE59DD4}" type="presOf" srcId="{C8ECAA1D-33E7-934E-8000-807015E18CD4}" destId="{25A31C6F-528C-774B-85EB-89693592FCFD}" srcOrd="0" destOrd="0" presId="urn:microsoft.com/office/officeart/2008/layout/LinedList"/>
    <dgm:cxn modelId="{2D12651D-6A0B-8B4E-8A94-F47D7AD5C2F8}" type="presOf" srcId="{571B7482-D762-634A-983A-684392135CD1}" destId="{2F301BDD-6FC1-7546-9457-AA89459FD9A6}" srcOrd="0" destOrd="0" presId="urn:microsoft.com/office/officeart/2008/layout/LinedList"/>
    <dgm:cxn modelId="{2AFDD4E7-183B-4F46-B043-EA43658B4187}" type="presParOf" srcId="{2F301BDD-6FC1-7546-9457-AA89459FD9A6}" destId="{D8C4309A-9AD6-4C46-A8D5-94DD035EAF61}" srcOrd="0" destOrd="0" presId="urn:microsoft.com/office/officeart/2008/layout/LinedList"/>
    <dgm:cxn modelId="{F5D4F8DF-4D10-8044-9451-48F7F81DF231}" type="presParOf" srcId="{2F301BDD-6FC1-7546-9457-AA89459FD9A6}" destId="{D0D44401-0526-EA48-8DFE-F458B9BA5A20}" srcOrd="1" destOrd="0" presId="urn:microsoft.com/office/officeart/2008/layout/LinedList"/>
    <dgm:cxn modelId="{82FB177A-6398-FA4D-9A44-2956098A5FB9}" type="presParOf" srcId="{D0D44401-0526-EA48-8DFE-F458B9BA5A20}" destId="{03AAE58F-E899-0C45-94F7-AA1D3F14D532}" srcOrd="0" destOrd="0" presId="urn:microsoft.com/office/officeart/2008/layout/LinedList"/>
    <dgm:cxn modelId="{A9F59710-664D-9F46-988F-3B1BAD870C9A}" type="presParOf" srcId="{D0D44401-0526-EA48-8DFE-F458B9BA5A20}" destId="{3F95953A-1738-1444-9D6B-DA0A7751BB3E}" srcOrd="1" destOrd="0" presId="urn:microsoft.com/office/officeart/2008/layout/LinedList"/>
    <dgm:cxn modelId="{A83E670D-8B69-F141-8BEE-0F6DCD6A288A}" type="presParOf" srcId="{3F95953A-1738-1444-9D6B-DA0A7751BB3E}" destId="{0AEE79D4-7BEE-084B-89AE-C499F96E89B9}" srcOrd="0" destOrd="0" presId="urn:microsoft.com/office/officeart/2008/layout/LinedList"/>
    <dgm:cxn modelId="{7D1E8DFC-4DFC-114D-8BFE-2A89E254AB59}" type="presParOf" srcId="{3F95953A-1738-1444-9D6B-DA0A7751BB3E}" destId="{DEF43A00-4E87-8F47-B032-EBE306FD45D0}" srcOrd="1" destOrd="0" presId="urn:microsoft.com/office/officeart/2008/layout/LinedList"/>
    <dgm:cxn modelId="{5F63ECC7-DD68-3243-9F8F-1BFF224BECD9}" type="presParOf" srcId="{DEF43A00-4E87-8F47-B032-EBE306FD45D0}" destId="{A97F3EAC-ECAC-0345-AD30-2943BE23C5F3}" srcOrd="0" destOrd="0" presId="urn:microsoft.com/office/officeart/2008/layout/LinedList"/>
    <dgm:cxn modelId="{71B1D3B7-25D1-0145-AEF5-6A71DC77D0DF}" type="presParOf" srcId="{DEF43A00-4E87-8F47-B032-EBE306FD45D0}" destId="{F029E7DF-8C2C-1C42-BD7E-FB9D9526C415}" srcOrd="1" destOrd="0" presId="urn:microsoft.com/office/officeart/2008/layout/LinedList"/>
    <dgm:cxn modelId="{1C3E71ED-4AE9-9448-B3A7-A8FC1327EF02}" type="presParOf" srcId="{DEF43A00-4E87-8F47-B032-EBE306FD45D0}" destId="{B6087CE3-44F9-934C-B1EA-6FEC9916D30F}" srcOrd="2" destOrd="0" presId="urn:microsoft.com/office/officeart/2008/layout/LinedList"/>
    <dgm:cxn modelId="{AA8E06A4-33FD-A045-8208-73171C5479D1}" type="presParOf" srcId="{3F95953A-1738-1444-9D6B-DA0A7751BB3E}" destId="{FD39F4A9-F910-B144-BCE3-8EB08A68FCCA}" srcOrd="2" destOrd="0" presId="urn:microsoft.com/office/officeart/2008/layout/LinedList"/>
    <dgm:cxn modelId="{2829B82A-683C-4443-9E2C-467AB27984D5}" type="presParOf" srcId="{3F95953A-1738-1444-9D6B-DA0A7751BB3E}" destId="{02722CAE-3428-694E-A070-C7DBF002C8F4}" srcOrd="3" destOrd="0" presId="urn:microsoft.com/office/officeart/2008/layout/LinedList"/>
    <dgm:cxn modelId="{78C891DC-3646-9445-AF13-5D7814B64C7C}" type="presParOf" srcId="{3F95953A-1738-1444-9D6B-DA0A7751BB3E}" destId="{FE3117D9-CBE7-1D4A-AE9E-88B8FBF164E2}" srcOrd="4" destOrd="0" presId="urn:microsoft.com/office/officeart/2008/layout/LinedList"/>
    <dgm:cxn modelId="{588B97EE-9816-0341-B449-024A86A152E7}" type="presParOf" srcId="{FE3117D9-CBE7-1D4A-AE9E-88B8FBF164E2}" destId="{15F6437A-CBAF-A541-A3D1-24554AD3417E}" srcOrd="0" destOrd="0" presId="urn:microsoft.com/office/officeart/2008/layout/LinedList"/>
    <dgm:cxn modelId="{2DE57B76-6845-434F-BDA7-AB8A25A1E2F2}" type="presParOf" srcId="{FE3117D9-CBE7-1D4A-AE9E-88B8FBF164E2}" destId="{1D7C0CCB-5CA8-7444-955A-C04E4B6DACAB}" srcOrd="1" destOrd="0" presId="urn:microsoft.com/office/officeart/2008/layout/LinedList"/>
    <dgm:cxn modelId="{484FB3E1-7E12-A74F-AF1F-0FF069A0D148}" type="presParOf" srcId="{FE3117D9-CBE7-1D4A-AE9E-88B8FBF164E2}" destId="{2653D949-955F-E542-8B4F-AC9E11E8DC56}" srcOrd="2" destOrd="0" presId="urn:microsoft.com/office/officeart/2008/layout/LinedList"/>
    <dgm:cxn modelId="{2007783C-A1EB-2F4D-9D6E-B59615DC8CF1}" type="presParOf" srcId="{3F95953A-1738-1444-9D6B-DA0A7751BB3E}" destId="{0F50A38B-D3A2-524D-A19E-4DB421ED874D}" srcOrd="5" destOrd="0" presId="urn:microsoft.com/office/officeart/2008/layout/LinedList"/>
    <dgm:cxn modelId="{F5ED3574-C490-1442-AC29-4EA2A470B60A}" type="presParOf" srcId="{3F95953A-1738-1444-9D6B-DA0A7751BB3E}" destId="{4F120668-590E-5B4E-BCC8-330C8E9C1CDB}" srcOrd="6" destOrd="0" presId="urn:microsoft.com/office/officeart/2008/layout/LinedList"/>
    <dgm:cxn modelId="{6BBD2FBA-60D0-934C-91AA-D4C13FB080F8}" type="presParOf" srcId="{3F95953A-1738-1444-9D6B-DA0A7751BB3E}" destId="{ADC22920-8596-8B42-92C2-381F6E5DA149}" srcOrd="7" destOrd="0" presId="urn:microsoft.com/office/officeart/2008/layout/LinedList"/>
    <dgm:cxn modelId="{65E501BE-48BA-804E-A3C1-407D4A68044F}" type="presParOf" srcId="{ADC22920-8596-8B42-92C2-381F6E5DA149}" destId="{EFD43602-8ED3-6745-91A3-F76431476EBE}" srcOrd="0" destOrd="0" presId="urn:microsoft.com/office/officeart/2008/layout/LinedList"/>
    <dgm:cxn modelId="{19691345-4539-7543-AEF1-FECD50FED02A}" type="presParOf" srcId="{ADC22920-8596-8B42-92C2-381F6E5DA149}" destId="{25A31C6F-528C-774B-85EB-89693592FCFD}" srcOrd="1" destOrd="0" presId="urn:microsoft.com/office/officeart/2008/layout/LinedList"/>
    <dgm:cxn modelId="{6FEC39F9-90AC-4B42-A199-212E3A7EF48B}" type="presParOf" srcId="{ADC22920-8596-8B42-92C2-381F6E5DA149}" destId="{8FAE2D76-352E-9D4E-8F04-E53FF9EF9F92}" srcOrd="2" destOrd="0" presId="urn:microsoft.com/office/officeart/2008/layout/LinedList"/>
    <dgm:cxn modelId="{EAA339C3-07A8-AA4C-9F80-F07D0963CFCB}" type="presParOf" srcId="{3F95953A-1738-1444-9D6B-DA0A7751BB3E}" destId="{92BCDA6C-879E-7645-AD8C-4E3A38566927}" srcOrd="8" destOrd="0" presId="urn:microsoft.com/office/officeart/2008/layout/LinedList"/>
    <dgm:cxn modelId="{1D78C06A-5FF0-2C4C-AA76-6917EBC01CC0}" type="presParOf" srcId="{3F95953A-1738-1444-9D6B-DA0A7751BB3E}" destId="{FFAF62AD-98E0-FC45-8A0D-0317F8143E5D}" srcOrd="9" destOrd="0" presId="urn:microsoft.com/office/officeart/2008/layout/LinedList"/>
    <dgm:cxn modelId="{613AF546-8822-8B4D-85C0-7B9B30AC1EAF}" type="presParOf" srcId="{3F95953A-1738-1444-9D6B-DA0A7751BB3E}" destId="{3BC3C4F1-12F6-5249-B826-439802E74833}" srcOrd="10" destOrd="0" presId="urn:microsoft.com/office/officeart/2008/layout/LinedList"/>
    <dgm:cxn modelId="{C6063AAC-8129-5346-A0C0-5AEADE59DA12}" type="presParOf" srcId="{3BC3C4F1-12F6-5249-B826-439802E74833}" destId="{F1C22139-EE2B-AF4D-B46D-26997D155169}" srcOrd="0" destOrd="0" presId="urn:microsoft.com/office/officeart/2008/layout/LinedList"/>
    <dgm:cxn modelId="{EC315A5A-8DB8-0B42-A7F3-5A7CD8CB8270}" type="presParOf" srcId="{3BC3C4F1-12F6-5249-B826-439802E74833}" destId="{A08538F7-CAC3-E544-9BDB-BB24ACB6B7B3}" srcOrd="1" destOrd="0" presId="urn:microsoft.com/office/officeart/2008/layout/LinedList"/>
    <dgm:cxn modelId="{6E91A6D3-4C63-9F40-BFB6-3F13B024933F}" type="presParOf" srcId="{3BC3C4F1-12F6-5249-B826-439802E74833}" destId="{2329E5C9-971D-A543-BB65-7A7497B37A2C}" srcOrd="2" destOrd="0" presId="urn:microsoft.com/office/officeart/2008/layout/LinedList"/>
    <dgm:cxn modelId="{38FC6821-50E1-3148-9DC7-15057E9D3DCB}" type="presParOf" srcId="{3F95953A-1738-1444-9D6B-DA0A7751BB3E}" destId="{0FE4F7F8-DA7A-2C40-BBDD-38D4B62AEDA7}" srcOrd="11" destOrd="0" presId="urn:microsoft.com/office/officeart/2008/layout/LinedList"/>
    <dgm:cxn modelId="{AB7F0575-A30A-AB4F-B838-835999A57546}" type="presParOf" srcId="{3F95953A-1738-1444-9D6B-DA0A7751BB3E}" destId="{F5045F3D-F47F-8241-A692-9F080D85A64E}"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2DFC28-3952-4880-B730-9201D53F4455}" type="doc">
      <dgm:prSet loTypeId="urn:microsoft.com/office/officeart/2005/8/layout/process1" loCatId="process" qsTypeId="urn:microsoft.com/office/officeart/2005/8/quickstyle/3d1" qsCatId="3D" csTypeId="urn:microsoft.com/office/officeart/2005/8/colors/accent1_2" csCatId="accent1" phldr="1"/>
      <dgm:spPr/>
    </dgm:pt>
    <dgm:pt modelId="{1A673F8F-646F-4E09-9531-96C99A05A49D}">
      <dgm:prSet phldrT="[文本]"/>
      <dgm:spPr/>
      <dgm:t>
        <a:bodyPr/>
        <a:lstStyle/>
        <a:p>
          <a:r>
            <a:rPr lang="zh-CN" altLang="zh-CN" b="1" dirty="0" smtClean="0"/>
            <a:t>学习的主体</a:t>
          </a:r>
          <a:endParaRPr lang="zh-CN" altLang="en-US" b="1" dirty="0"/>
        </a:p>
      </dgm:t>
    </dgm:pt>
    <dgm:pt modelId="{EB890C3D-DC31-4DB1-B4DB-2D720E5DF605}" type="parTrans" cxnId="{966DB67E-988A-4022-81E5-19AEB905110D}">
      <dgm:prSet/>
      <dgm:spPr/>
      <dgm:t>
        <a:bodyPr/>
        <a:lstStyle/>
        <a:p>
          <a:endParaRPr lang="zh-CN" altLang="en-US" b="1">
            <a:solidFill>
              <a:schemeClr val="tx1"/>
            </a:solidFill>
          </a:endParaRPr>
        </a:p>
      </dgm:t>
    </dgm:pt>
    <dgm:pt modelId="{6B82350F-5E78-44A6-AB2A-F44EBADD373C}" type="sibTrans" cxnId="{966DB67E-988A-4022-81E5-19AEB905110D}">
      <dgm:prSet/>
      <dgm:spPr/>
      <dgm:t>
        <a:bodyPr/>
        <a:lstStyle/>
        <a:p>
          <a:endParaRPr lang="zh-CN" altLang="en-US" b="1">
            <a:solidFill>
              <a:schemeClr val="tx1"/>
            </a:solidFill>
          </a:endParaRPr>
        </a:p>
      </dgm:t>
    </dgm:pt>
    <dgm:pt modelId="{29C774AF-6A10-46DC-B5C5-78EA6ACC9DCD}">
      <dgm:prSet phldrT="[文本]"/>
      <dgm:spPr/>
      <dgm:t>
        <a:bodyPr/>
        <a:lstStyle/>
        <a:p>
          <a:r>
            <a:rPr lang="zh-CN" altLang="zh-CN" b="1" dirty="0" smtClean="0"/>
            <a:t>特殊的教学资源</a:t>
          </a:r>
          <a:endParaRPr lang="zh-CN" altLang="en-US" b="1" dirty="0"/>
        </a:p>
      </dgm:t>
    </dgm:pt>
    <dgm:pt modelId="{7C051D3A-CDFB-45B3-BDB9-B37EE404EBCB}" type="parTrans" cxnId="{06C85733-03D4-4FC3-92D7-EEFE796541FC}">
      <dgm:prSet/>
      <dgm:spPr/>
      <dgm:t>
        <a:bodyPr/>
        <a:lstStyle/>
        <a:p>
          <a:endParaRPr lang="zh-CN" altLang="en-US" b="1">
            <a:solidFill>
              <a:schemeClr val="tx1"/>
            </a:solidFill>
          </a:endParaRPr>
        </a:p>
      </dgm:t>
    </dgm:pt>
    <dgm:pt modelId="{16152984-9F7F-470C-92F1-338DBE28B070}" type="sibTrans" cxnId="{06C85733-03D4-4FC3-92D7-EEFE796541FC}">
      <dgm:prSet/>
      <dgm:spPr/>
      <dgm:t>
        <a:bodyPr/>
        <a:lstStyle/>
        <a:p>
          <a:endParaRPr lang="zh-CN" altLang="en-US" b="1">
            <a:solidFill>
              <a:schemeClr val="tx1"/>
            </a:solidFill>
          </a:endParaRPr>
        </a:p>
      </dgm:t>
    </dgm:pt>
    <dgm:pt modelId="{7E30A215-F648-4C3A-B7F4-0880C197730F}">
      <dgm:prSet phldrT="[文本]"/>
      <dgm:spPr/>
      <dgm:t>
        <a:bodyPr/>
        <a:lstStyle/>
        <a:p>
          <a:r>
            <a:rPr lang="zh-CN" altLang="zh-CN" b="1" dirty="0" smtClean="0"/>
            <a:t>课堂教学的共同创造者</a:t>
          </a:r>
          <a:endParaRPr lang="zh-CN" altLang="en-US" b="1" dirty="0"/>
        </a:p>
      </dgm:t>
    </dgm:pt>
    <dgm:pt modelId="{DCA2245F-9672-454D-A431-1C8B743292EE}" type="parTrans" cxnId="{451E7DB1-A352-4B1B-80F2-F6FAFD4DCB51}">
      <dgm:prSet/>
      <dgm:spPr/>
      <dgm:t>
        <a:bodyPr/>
        <a:lstStyle/>
        <a:p>
          <a:endParaRPr lang="zh-CN" altLang="en-US"/>
        </a:p>
      </dgm:t>
    </dgm:pt>
    <dgm:pt modelId="{1A260C36-FDE9-4FF3-8721-CAEFFAE11C58}" type="sibTrans" cxnId="{451E7DB1-A352-4B1B-80F2-F6FAFD4DCB51}">
      <dgm:prSet/>
      <dgm:spPr/>
      <dgm:t>
        <a:bodyPr/>
        <a:lstStyle/>
        <a:p>
          <a:endParaRPr lang="zh-CN" altLang="en-US"/>
        </a:p>
      </dgm:t>
    </dgm:pt>
    <dgm:pt modelId="{D53C0255-850D-4B1D-8EEC-9A458C521E56}" type="pres">
      <dgm:prSet presAssocID="{522DFC28-3952-4880-B730-9201D53F4455}" presName="Name0" presStyleCnt="0">
        <dgm:presLayoutVars>
          <dgm:dir/>
          <dgm:resizeHandles val="exact"/>
        </dgm:presLayoutVars>
      </dgm:prSet>
      <dgm:spPr/>
    </dgm:pt>
    <dgm:pt modelId="{5080AE98-1941-43BC-9316-A7649B1D2382}" type="pres">
      <dgm:prSet presAssocID="{1A673F8F-646F-4E09-9531-96C99A05A49D}" presName="node" presStyleLbl="node1" presStyleIdx="0" presStyleCnt="3">
        <dgm:presLayoutVars>
          <dgm:bulletEnabled val="1"/>
        </dgm:presLayoutVars>
      </dgm:prSet>
      <dgm:spPr/>
      <dgm:t>
        <a:bodyPr/>
        <a:lstStyle/>
        <a:p>
          <a:endParaRPr lang="zh-CN" altLang="en-US"/>
        </a:p>
      </dgm:t>
    </dgm:pt>
    <dgm:pt modelId="{DD8FA709-E1A8-4B1D-9F4D-24E665BB67D6}" type="pres">
      <dgm:prSet presAssocID="{6B82350F-5E78-44A6-AB2A-F44EBADD373C}" presName="sibTrans" presStyleLbl="sibTrans2D1" presStyleIdx="0" presStyleCnt="2"/>
      <dgm:spPr/>
      <dgm:t>
        <a:bodyPr/>
        <a:lstStyle/>
        <a:p>
          <a:endParaRPr lang="zh-CN" altLang="en-US"/>
        </a:p>
      </dgm:t>
    </dgm:pt>
    <dgm:pt modelId="{184DAD5D-D6FA-4D2A-BE8D-63FB92E72029}" type="pres">
      <dgm:prSet presAssocID="{6B82350F-5E78-44A6-AB2A-F44EBADD373C}" presName="connectorText" presStyleLbl="sibTrans2D1" presStyleIdx="0" presStyleCnt="2"/>
      <dgm:spPr/>
      <dgm:t>
        <a:bodyPr/>
        <a:lstStyle/>
        <a:p>
          <a:endParaRPr lang="zh-CN" altLang="en-US"/>
        </a:p>
      </dgm:t>
    </dgm:pt>
    <dgm:pt modelId="{7FB5D369-1ED7-4D1B-AD0C-8084D883CC9F}" type="pres">
      <dgm:prSet presAssocID="{7E30A215-F648-4C3A-B7F4-0880C197730F}" presName="node" presStyleLbl="node1" presStyleIdx="1" presStyleCnt="3">
        <dgm:presLayoutVars>
          <dgm:bulletEnabled val="1"/>
        </dgm:presLayoutVars>
      </dgm:prSet>
      <dgm:spPr/>
      <dgm:t>
        <a:bodyPr/>
        <a:lstStyle/>
        <a:p>
          <a:endParaRPr lang="zh-CN" altLang="en-US"/>
        </a:p>
      </dgm:t>
    </dgm:pt>
    <dgm:pt modelId="{D8A740B8-CE0E-42CE-B537-2901AE287B64}" type="pres">
      <dgm:prSet presAssocID="{1A260C36-FDE9-4FF3-8721-CAEFFAE11C58}" presName="sibTrans" presStyleLbl="sibTrans2D1" presStyleIdx="1" presStyleCnt="2"/>
      <dgm:spPr/>
      <dgm:t>
        <a:bodyPr/>
        <a:lstStyle/>
        <a:p>
          <a:endParaRPr lang="zh-CN" altLang="en-US"/>
        </a:p>
      </dgm:t>
    </dgm:pt>
    <dgm:pt modelId="{6B5C967C-0B6D-4FA4-9410-0F0377796E22}" type="pres">
      <dgm:prSet presAssocID="{1A260C36-FDE9-4FF3-8721-CAEFFAE11C58}" presName="connectorText" presStyleLbl="sibTrans2D1" presStyleIdx="1" presStyleCnt="2"/>
      <dgm:spPr/>
      <dgm:t>
        <a:bodyPr/>
        <a:lstStyle/>
        <a:p>
          <a:endParaRPr lang="zh-CN" altLang="en-US"/>
        </a:p>
      </dgm:t>
    </dgm:pt>
    <dgm:pt modelId="{4E627346-6776-4F1F-BDF5-AA5D594208FA}" type="pres">
      <dgm:prSet presAssocID="{29C774AF-6A10-46DC-B5C5-78EA6ACC9DCD}" presName="node" presStyleLbl="node1" presStyleIdx="2" presStyleCnt="3">
        <dgm:presLayoutVars>
          <dgm:bulletEnabled val="1"/>
        </dgm:presLayoutVars>
      </dgm:prSet>
      <dgm:spPr/>
      <dgm:t>
        <a:bodyPr/>
        <a:lstStyle/>
        <a:p>
          <a:endParaRPr lang="zh-CN" altLang="en-US"/>
        </a:p>
      </dgm:t>
    </dgm:pt>
  </dgm:ptLst>
  <dgm:cxnLst>
    <dgm:cxn modelId="{268ACAFA-103E-D845-A311-ACBEF559F1F3}" type="presOf" srcId="{1A260C36-FDE9-4FF3-8721-CAEFFAE11C58}" destId="{D8A740B8-CE0E-42CE-B537-2901AE287B64}" srcOrd="0" destOrd="0" presId="urn:microsoft.com/office/officeart/2005/8/layout/process1"/>
    <dgm:cxn modelId="{451E7DB1-A352-4B1B-80F2-F6FAFD4DCB51}" srcId="{522DFC28-3952-4880-B730-9201D53F4455}" destId="{7E30A215-F648-4C3A-B7F4-0880C197730F}" srcOrd="1" destOrd="0" parTransId="{DCA2245F-9672-454D-A431-1C8B743292EE}" sibTransId="{1A260C36-FDE9-4FF3-8721-CAEFFAE11C58}"/>
    <dgm:cxn modelId="{5C7645F6-34C0-C04E-945E-EBB0ED61C016}" type="presOf" srcId="{29C774AF-6A10-46DC-B5C5-78EA6ACC9DCD}" destId="{4E627346-6776-4F1F-BDF5-AA5D594208FA}" srcOrd="0" destOrd="0" presId="urn:microsoft.com/office/officeart/2005/8/layout/process1"/>
    <dgm:cxn modelId="{2E7079DF-1287-2540-AF53-C70E752B25AA}" type="presOf" srcId="{6B82350F-5E78-44A6-AB2A-F44EBADD373C}" destId="{DD8FA709-E1A8-4B1D-9F4D-24E665BB67D6}" srcOrd="0" destOrd="0" presId="urn:microsoft.com/office/officeart/2005/8/layout/process1"/>
    <dgm:cxn modelId="{B7E6962F-2B85-A540-BCF9-03CD690DE695}" type="presOf" srcId="{1A260C36-FDE9-4FF3-8721-CAEFFAE11C58}" destId="{6B5C967C-0B6D-4FA4-9410-0F0377796E22}" srcOrd="1" destOrd="0" presId="urn:microsoft.com/office/officeart/2005/8/layout/process1"/>
    <dgm:cxn modelId="{2AF70A53-88E8-E44B-B10D-AB7A793D0B72}" type="presOf" srcId="{7E30A215-F648-4C3A-B7F4-0880C197730F}" destId="{7FB5D369-1ED7-4D1B-AD0C-8084D883CC9F}" srcOrd="0" destOrd="0" presId="urn:microsoft.com/office/officeart/2005/8/layout/process1"/>
    <dgm:cxn modelId="{06C85733-03D4-4FC3-92D7-EEFE796541FC}" srcId="{522DFC28-3952-4880-B730-9201D53F4455}" destId="{29C774AF-6A10-46DC-B5C5-78EA6ACC9DCD}" srcOrd="2" destOrd="0" parTransId="{7C051D3A-CDFB-45B3-BDB9-B37EE404EBCB}" sibTransId="{16152984-9F7F-470C-92F1-338DBE28B070}"/>
    <dgm:cxn modelId="{966DB67E-988A-4022-81E5-19AEB905110D}" srcId="{522DFC28-3952-4880-B730-9201D53F4455}" destId="{1A673F8F-646F-4E09-9531-96C99A05A49D}" srcOrd="0" destOrd="0" parTransId="{EB890C3D-DC31-4DB1-B4DB-2D720E5DF605}" sibTransId="{6B82350F-5E78-44A6-AB2A-F44EBADD373C}"/>
    <dgm:cxn modelId="{37D36C3B-63B7-4643-A21C-56D7E04E28F6}" type="presOf" srcId="{1A673F8F-646F-4E09-9531-96C99A05A49D}" destId="{5080AE98-1941-43BC-9316-A7649B1D2382}" srcOrd="0" destOrd="0" presId="urn:microsoft.com/office/officeart/2005/8/layout/process1"/>
    <dgm:cxn modelId="{9031EF06-E5BB-1042-8C70-E8E2BC09A422}" type="presOf" srcId="{6B82350F-5E78-44A6-AB2A-F44EBADD373C}" destId="{184DAD5D-D6FA-4D2A-BE8D-63FB92E72029}" srcOrd="1" destOrd="0" presId="urn:microsoft.com/office/officeart/2005/8/layout/process1"/>
    <dgm:cxn modelId="{056FE456-9627-6A43-8737-4750C20F978F}" type="presOf" srcId="{522DFC28-3952-4880-B730-9201D53F4455}" destId="{D53C0255-850D-4B1D-8EEC-9A458C521E56}" srcOrd="0" destOrd="0" presId="urn:microsoft.com/office/officeart/2005/8/layout/process1"/>
    <dgm:cxn modelId="{3F52201B-F7F8-214F-962F-6E87E5A7DC24}" type="presParOf" srcId="{D53C0255-850D-4B1D-8EEC-9A458C521E56}" destId="{5080AE98-1941-43BC-9316-A7649B1D2382}" srcOrd="0" destOrd="0" presId="urn:microsoft.com/office/officeart/2005/8/layout/process1"/>
    <dgm:cxn modelId="{8F9AD7F5-9D65-584C-AB9E-DD183C2F1E1C}" type="presParOf" srcId="{D53C0255-850D-4B1D-8EEC-9A458C521E56}" destId="{DD8FA709-E1A8-4B1D-9F4D-24E665BB67D6}" srcOrd="1" destOrd="0" presId="urn:microsoft.com/office/officeart/2005/8/layout/process1"/>
    <dgm:cxn modelId="{BFDB46B5-3725-3740-9B2C-A269A0D14852}" type="presParOf" srcId="{DD8FA709-E1A8-4B1D-9F4D-24E665BB67D6}" destId="{184DAD5D-D6FA-4D2A-BE8D-63FB92E72029}" srcOrd="0" destOrd="0" presId="urn:microsoft.com/office/officeart/2005/8/layout/process1"/>
    <dgm:cxn modelId="{E7B13BA4-0B1E-C647-A999-A02D1EEF96AD}" type="presParOf" srcId="{D53C0255-850D-4B1D-8EEC-9A458C521E56}" destId="{7FB5D369-1ED7-4D1B-AD0C-8084D883CC9F}" srcOrd="2" destOrd="0" presId="urn:microsoft.com/office/officeart/2005/8/layout/process1"/>
    <dgm:cxn modelId="{7D695998-3FB2-6D41-88DC-CD0221B2BF4D}" type="presParOf" srcId="{D53C0255-850D-4B1D-8EEC-9A458C521E56}" destId="{D8A740B8-CE0E-42CE-B537-2901AE287B64}" srcOrd="3" destOrd="0" presId="urn:microsoft.com/office/officeart/2005/8/layout/process1"/>
    <dgm:cxn modelId="{93EEF24F-40C2-F140-80F4-23F87C5D8A02}" type="presParOf" srcId="{D8A740B8-CE0E-42CE-B537-2901AE287B64}" destId="{6B5C967C-0B6D-4FA4-9410-0F0377796E22}" srcOrd="0" destOrd="0" presId="urn:microsoft.com/office/officeart/2005/8/layout/process1"/>
    <dgm:cxn modelId="{614B7F62-8DF5-594C-BF65-86E3612EAAB4}" type="presParOf" srcId="{D53C0255-850D-4B1D-8EEC-9A458C521E56}" destId="{4E627346-6776-4F1F-BDF5-AA5D594208F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739CB2-FEAA-4960-A019-47594196F7D5}" type="doc">
      <dgm:prSet loTypeId="urn:microsoft.com/office/officeart/2005/8/layout/vList5" loCatId="list" qsTypeId="urn:microsoft.com/office/officeart/2005/8/quickstyle/3d1" qsCatId="3D" csTypeId="urn:microsoft.com/office/officeart/2005/8/colors/colorful5" csCatId="colorful" phldr="1"/>
      <dgm:spPr/>
      <dgm:t>
        <a:bodyPr/>
        <a:lstStyle/>
        <a:p>
          <a:endParaRPr lang="zh-CN" altLang="en-US"/>
        </a:p>
      </dgm:t>
    </dgm:pt>
    <dgm:pt modelId="{6B992E17-0C84-4AC2-AD2E-2C3ED4132A5F}">
      <dgm:prSet phldrT="[文本]" custT="1"/>
      <dgm:spPr/>
      <dgm:t>
        <a:bodyPr/>
        <a:lstStyle/>
        <a:p>
          <a:r>
            <a:rPr lang="zh-CN" altLang="en-US" sz="2000" b="1" dirty="0" smtClean="0">
              <a:solidFill>
                <a:schemeClr val="tx1"/>
              </a:solidFill>
            </a:rPr>
            <a:t>起点资源</a:t>
          </a:r>
          <a:endParaRPr lang="zh-CN" altLang="en-US" sz="2000" b="1" dirty="0">
            <a:solidFill>
              <a:schemeClr val="tx1"/>
            </a:solidFill>
          </a:endParaRPr>
        </a:p>
      </dgm:t>
    </dgm:pt>
    <dgm:pt modelId="{06FE6589-EE25-4C38-9D1F-18AAFF3E079E}" type="parTrans" cxnId="{950B99D5-2902-4911-89BB-538A6126EAD8}">
      <dgm:prSet/>
      <dgm:spPr/>
      <dgm:t>
        <a:bodyPr/>
        <a:lstStyle/>
        <a:p>
          <a:endParaRPr lang="zh-CN" altLang="en-US">
            <a:solidFill>
              <a:schemeClr val="tx1"/>
            </a:solidFill>
          </a:endParaRPr>
        </a:p>
      </dgm:t>
    </dgm:pt>
    <dgm:pt modelId="{B8039D8C-89E2-41B9-AF5E-87A0D6EB15FB}" type="sibTrans" cxnId="{950B99D5-2902-4911-89BB-538A6126EAD8}">
      <dgm:prSet/>
      <dgm:spPr/>
      <dgm:t>
        <a:bodyPr/>
        <a:lstStyle/>
        <a:p>
          <a:endParaRPr lang="zh-CN" altLang="en-US">
            <a:solidFill>
              <a:schemeClr val="tx1"/>
            </a:solidFill>
          </a:endParaRPr>
        </a:p>
      </dgm:t>
    </dgm:pt>
    <dgm:pt modelId="{B4462499-56D7-406A-824A-6E7F84852D8C}">
      <dgm:prSet phldrT="[文本]" custT="1"/>
      <dgm:spPr/>
      <dgm:t>
        <a:bodyPr/>
        <a:lstStyle/>
        <a:p>
          <a:r>
            <a:rPr lang="zh-CN" altLang="en-US" sz="1400" dirty="0" smtClean="0">
              <a:solidFill>
                <a:schemeClr val="tx1"/>
              </a:solidFill>
            </a:rPr>
            <a:t>让课堂教学真正成为学生在原有基础上的主动构建过程</a:t>
          </a:r>
          <a:endParaRPr lang="zh-CN" altLang="en-US" sz="1400" dirty="0">
            <a:solidFill>
              <a:schemeClr val="tx1"/>
            </a:solidFill>
          </a:endParaRPr>
        </a:p>
      </dgm:t>
    </dgm:pt>
    <dgm:pt modelId="{DA970C82-6E32-4DA5-9E54-CD1CB0A42735}" type="parTrans" cxnId="{217A8C7A-1068-4194-855C-AC241C6837C3}">
      <dgm:prSet/>
      <dgm:spPr/>
      <dgm:t>
        <a:bodyPr/>
        <a:lstStyle/>
        <a:p>
          <a:endParaRPr lang="zh-CN" altLang="en-US">
            <a:solidFill>
              <a:schemeClr val="tx1"/>
            </a:solidFill>
          </a:endParaRPr>
        </a:p>
      </dgm:t>
    </dgm:pt>
    <dgm:pt modelId="{CD87C2CD-0A6C-43CC-8A21-FD88E24D7A42}" type="sibTrans" cxnId="{217A8C7A-1068-4194-855C-AC241C6837C3}">
      <dgm:prSet/>
      <dgm:spPr/>
      <dgm:t>
        <a:bodyPr/>
        <a:lstStyle/>
        <a:p>
          <a:endParaRPr lang="zh-CN" altLang="en-US">
            <a:solidFill>
              <a:schemeClr val="tx1"/>
            </a:solidFill>
          </a:endParaRPr>
        </a:p>
      </dgm:t>
    </dgm:pt>
    <dgm:pt modelId="{B971C27E-CBDA-48C3-89BF-33D661365C4A}">
      <dgm:prSet phldrT="[文本]" custT="1"/>
      <dgm:spPr/>
      <dgm:t>
        <a:bodyPr/>
        <a:lstStyle/>
        <a:p>
          <a:r>
            <a:rPr lang="zh-CN" altLang="en-US" sz="2000" b="1" dirty="0" smtClean="0">
              <a:solidFill>
                <a:schemeClr val="tx1"/>
              </a:solidFill>
            </a:rPr>
            <a:t>疑点资源</a:t>
          </a:r>
          <a:endParaRPr lang="zh-CN" altLang="en-US" sz="2000" b="1" dirty="0">
            <a:solidFill>
              <a:schemeClr val="tx1"/>
            </a:solidFill>
          </a:endParaRPr>
        </a:p>
      </dgm:t>
    </dgm:pt>
    <dgm:pt modelId="{28C2EB36-1948-4BD8-AE16-D8A53FC51688}" type="parTrans" cxnId="{82E7DC18-4FFC-4F3A-924A-C41CEE88AB1E}">
      <dgm:prSet/>
      <dgm:spPr/>
      <dgm:t>
        <a:bodyPr/>
        <a:lstStyle/>
        <a:p>
          <a:endParaRPr lang="zh-CN" altLang="en-US">
            <a:solidFill>
              <a:schemeClr val="tx1"/>
            </a:solidFill>
          </a:endParaRPr>
        </a:p>
      </dgm:t>
    </dgm:pt>
    <dgm:pt modelId="{66154940-764F-4960-B33B-B1D62FB32DA1}" type="sibTrans" cxnId="{82E7DC18-4FFC-4F3A-924A-C41CEE88AB1E}">
      <dgm:prSet/>
      <dgm:spPr/>
      <dgm:t>
        <a:bodyPr/>
        <a:lstStyle/>
        <a:p>
          <a:endParaRPr lang="zh-CN" altLang="en-US">
            <a:solidFill>
              <a:schemeClr val="tx1"/>
            </a:solidFill>
          </a:endParaRPr>
        </a:p>
      </dgm:t>
    </dgm:pt>
    <dgm:pt modelId="{079C35D1-C36C-433A-8C29-C9BDF1733AF5}">
      <dgm:prSet phldrT="[文本]" custT="1"/>
      <dgm:spPr/>
      <dgm:t>
        <a:bodyPr/>
        <a:lstStyle/>
        <a:p>
          <a:r>
            <a:rPr lang="zh-CN" altLang="en-US" sz="1400" dirty="0" smtClean="0">
              <a:solidFill>
                <a:schemeClr val="tx1"/>
              </a:solidFill>
            </a:rPr>
            <a:t>来自于学生自身的疑点问题，去引导学生积极探究</a:t>
          </a:r>
          <a:endParaRPr lang="zh-CN" altLang="en-US" sz="1400" dirty="0">
            <a:solidFill>
              <a:schemeClr val="tx1"/>
            </a:solidFill>
          </a:endParaRPr>
        </a:p>
      </dgm:t>
    </dgm:pt>
    <dgm:pt modelId="{F6668DDC-FE36-4073-8E33-22F3985D6A58}" type="parTrans" cxnId="{7903EFF9-1C50-47FE-BC06-6355FF82D03F}">
      <dgm:prSet/>
      <dgm:spPr/>
      <dgm:t>
        <a:bodyPr/>
        <a:lstStyle/>
        <a:p>
          <a:endParaRPr lang="zh-CN" altLang="en-US">
            <a:solidFill>
              <a:schemeClr val="tx1"/>
            </a:solidFill>
          </a:endParaRPr>
        </a:p>
      </dgm:t>
    </dgm:pt>
    <dgm:pt modelId="{6ED96BDA-F67C-4F9E-BCB5-5F88CE8CAFF6}" type="sibTrans" cxnId="{7903EFF9-1C50-47FE-BC06-6355FF82D03F}">
      <dgm:prSet/>
      <dgm:spPr/>
      <dgm:t>
        <a:bodyPr/>
        <a:lstStyle/>
        <a:p>
          <a:endParaRPr lang="zh-CN" altLang="en-US">
            <a:solidFill>
              <a:schemeClr val="tx1"/>
            </a:solidFill>
          </a:endParaRPr>
        </a:p>
      </dgm:t>
    </dgm:pt>
    <dgm:pt modelId="{5C74CAB2-CC98-4C95-8044-A2EF60898AD3}">
      <dgm:prSet phldrT="[文本]" custT="1"/>
      <dgm:spPr/>
      <dgm:t>
        <a:bodyPr/>
        <a:lstStyle/>
        <a:p>
          <a:r>
            <a:rPr lang="zh-CN" altLang="en-US" sz="2000" b="1" dirty="0" smtClean="0">
              <a:solidFill>
                <a:schemeClr val="tx1"/>
              </a:solidFill>
            </a:rPr>
            <a:t>错点资源</a:t>
          </a:r>
          <a:endParaRPr lang="zh-CN" altLang="en-US" sz="2000" b="1" dirty="0">
            <a:solidFill>
              <a:schemeClr val="tx1"/>
            </a:solidFill>
          </a:endParaRPr>
        </a:p>
      </dgm:t>
    </dgm:pt>
    <dgm:pt modelId="{50849D3F-148A-49FA-A102-D161F4D64DDF}" type="parTrans" cxnId="{FA0ED93B-F181-4E2C-99B6-6FFE14FDED76}">
      <dgm:prSet/>
      <dgm:spPr/>
      <dgm:t>
        <a:bodyPr/>
        <a:lstStyle/>
        <a:p>
          <a:endParaRPr lang="zh-CN" altLang="en-US">
            <a:solidFill>
              <a:schemeClr val="tx1"/>
            </a:solidFill>
          </a:endParaRPr>
        </a:p>
      </dgm:t>
    </dgm:pt>
    <dgm:pt modelId="{38FDD34F-F6F1-4DB0-ADDB-3C69BB68467C}" type="sibTrans" cxnId="{FA0ED93B-F181-4E2C-99B6-6FFE14FDED76}">
      <dgm:prSet/>
      <dgm:spPr/>
      <dgm:t>
        <a:bodyPr/>
        <a:lstStyle/>
        <a:p>
          <a:endParaRPr lang="zh-CN" altLang="en-US">
            <a:solidFill>
              <a:schemeClr val="tx1"/>
            </a:solidFill>
          </a:endParaRPr>
        </a:p>
      </dgm:t>
    </dgm:pt>
    <dgm:pt modelId="{D18F3EE9-B313-4D1B-B040-C912860983D2}">
      <dgm:prSet phldrT="[文本]" custT="1"/>
      <dgm:spPr/>
      <dgm:t>
        <a:bodyPr/>
        <a:lstStyle/>
        <a:p>
          <a:r>
            <a:rPr lang="zh-CN" altLang="en-US" sz="1400" dirty="0" smtClean="0">
              <a:solidFill>
                <a:schemeClr val="tx1"/>
              </a:solidFill>
            </a:rPr>
            <a:t>学生课堂上的错误正是巨大的教学资源</a:t>
          </a:r>
          <a:endParaRPr lang="zh-CN" altLang="en-US" sz="1400" dirty="0">
            <a:solidFill>
              <a:schemeClr val="tx1"/>
            </a:solidFill>
          </a:endParaRPr>
        </a:p>
      </dgm:t>
    </dgm:pt>
    <dgm:pt modelId="{B72C8BBF-92BC-48EA-93D4-1C028BEC7E86}" type="parTrans" cxnId="{AB9D9DB8-9136-4A4B-A471-1C38DCB7A170}">
      <dgm:prSet/>
      <dgm:spPr/>
      <dgm:t>
        <a:bodyPr/>
        <a:lstStyle/>
        <a:p>
          <a:endParaRPr lang="zh-CN" altLang="en-US">
            <a:solidFill>
              <a:schemeClr val="tx1"/>
            </a:solidFill>
          </a:endParaRPr>
        </a:p>
      </dgm:t>
    </dgm:pt>
    <dgm:pt modelId="{41E61700-2AA2-4161-9968-C85D38D06065}" type="sibTrans" cxnId="{AB9D9DB8-9136-4A4B-A471-1C38DCB7A170}">
      <dgm:prSet/>
      <dgm:spPr/>
      <dgm:t>
        <a:bodyPr/>
        <a:lstStyle/>
        <a:p>
          <a:endParaRPr lang="zh-CN" altLang="en-US">
            <a:solidFill>
              <a:schemeClr val="tx1"/>
            </a:solidFill>
          </a:endParaRPr>
        </a:p>
      </dgm:t>
    </dgm:pt>
    <dgm:pt modelId="{D51EE716-674C-4691-84ED-76FA1D6A9598}">
      <dgm:prSet phldrT="[文本]" custT="1"/>
      <dgm:spPr/>
      <dgm:t>
        <a:bodyPr/>
        <a:lstStyle/>
        <a:p>
          <a:r>
            <a:rPr lang="zh-CN" altLang="en-US" sz="1400" dirty="0" smtClean="0">
              <a:solidFill>
                <a:schemeClr val="tx1"/>
              </a:solidFill>
            </a:rPr>
            <a:t>教学过程本身也是一种情绪生活和情感体验，给予足够的表扬和鼓励，让学生体验到学习的成就感</a:t>
          </a:r>
          <a:endParaRPr lang="zh-CN" altLang="en-US" sz="1400" dirty="0">
            <a:solidFill>
              <a:schemeClr val="tx1"/>
            </a:solidFill>
          </a:endParaRPr>
        </a:p>
      </dgm:t>
    </dgm:pt>
    <dgm:pt modelId="{E40B192D-563B-4566-A6FE-7B7FC36FB621}" type="parTrans" cxnId="{A7434745-A709-4AFD-A2B5-4603EC100958}">
      <dgm:prSet/>
      <dgm:spPr/>
      <dgm:t>
        <a:bodyPr/>
        <a:lstStyle/>
        <a:p>
          <a:endParaRPr lang="zh-CN" altLang="en-US">
            <a:solidFill>
              <a:schemeClr val="tx1"/>
            </a:solidFill>
          </a:endParaRPr>
        </a:p>
      </dgm:t>
    </dgm:pt>
    <dgm:pt modelId="{CCD77DF5-2272-4731-8070-C5ED9DC451C0}" type="sibTrans" cxnId="{A7434745-A709-4AFD-A2B5-4603EC100958}">
      <dgm:prSet/>
      <dgm:spPr/>
      <dgm:t>
        <a:bodyPr/>
        <a:lstStyle/>
        <a:p>
          <a:endParaRPr lang="zh-CN" altLang="en-US">
            <a:solidFill>
              <a:schemeClr val="tx1"/>
            </a:solidFill>
          </a:endParaRPr>
        </a:p>
      </dgm:t>
    </dgm:pt>
    <dgm:pt modelId="{F63CB31F-AFAF-4AEE-A2C2-6703F439A7B3}">
      <dgm:prSet phldrT="[文本]" custT="1"/>
      <dgm:spPr/>
      <dgm:t>
        <a:bodyPr/>
        <a:lstStyle/>
        <a:p>
          <a:r>
            <a:rPr lang="zh-CN" altLang="en-US" sz="2000" b="1" dirty="0" smtClean="0">
              <a:solidFill>
                <a:schemeClr val="tx1"/>
              </a:solidFill>
            </a:rPr>
            <a:t>亮点资源</a:t>
          </a:r>
          <a:endParaRPr lang="zh-CN" altLang="en-US" sz="2000" b="1" dirty="0">
            <a:solidFill>
              <a:schemeClr val="tx1"/>
            </a:solidFill>
          </a:endParaRPr>
        </a:p>
      </dgm:t>
    </dgm:pt>
    <dgm:pt modelId="{792AB568-7823-4CB5-8B01-9A85901A6F9E}" type="parTrans" cxnId="{56EEF317-D488-43EC-BC9B-84899507B8F5}">
      <dgm:prSet/>
      <dgm:spPr/>
      <dgm:t>
        <a:bodyPr/>
        <a:lstStyle/>
        <a:p>
          <a:endParaRPr lang="zh-CN" altLang="en-US">
            <a:solidFill>
              <a:schemeClr val="tx1"/>
            </a:solidFill>
          </a:endParaRPr>
        </a:p>
      </dgm:t>
    </dgm:pt>
    <dgm:pt modelId="{C9BAB9D9-AE04-4206-80CB-E20CA0FDEB18}" type="sibTrans" cxnId="{56EEF317-D488-43EC-BC9B-84899507B8F5}">
      <dgm:prSet/>
      <dgm:spPr/>
      <dgm:t>
        <a:bodyPr/>
        <a:lstStyle/>
        <a:p>
          <a:endParaRPr lang="zh-CN" altLang="en-US">
            <a:solidFill>
              <a:schemeClr val="tx1"/>
            </a:solidFill>
          </a:endParaRPr>
        </a:p>
      </dgm:t>
    </dgm:pt>
    <dgm:pt modelId="{DCD90E42-AED6-46B1-85A9-11991258B994}">
      <dgm:prSet phldrT="[文本]" custT="1"/>
      <dgm:spPr/>
      <dgm:t>
        <a:bodyPr/>
        <a:lstStyle/>
        <a:p>
          <a:r>
            <a:rPr lang="zh-CN" altLang="en-US" sz="1400" dirty="0" smtClean="0">
              <a:solidFill>
                <a:schemeClr val="tx1"/>
              </a:solidFill>
            </a:rPr>
            <a:t>设计出的问题不但有价值，学生也具备回答该问题的基本能力</a:t>
          </a:r>
          <a:endParaRPr lang="zh-CN" altLang="en-US" sz="1400" dirty="0">
            <a:solidFill>
              <a:schemeClr val="tx1"/>
            </a:solidFill>
          </a:endParaRPr>
        </a:p>
      </dgm:t>
    </dgm:pt>
    <dgm:pt modelId="{7EFA4EB1-BB4D-499D-9A8E-7B0CC42BFD91}" type="parTrans" cxnId="{2A7EB7B1-5381-4155-BA63-61659FDA9C5D}">
      <dgm:prSet/>
      <dgm:spPr/>
      <dgm:t>
        <a:bodyPr/>
        <a:lstStyle/>
        <a:p>
          <a:endParaRPr lang="zh-CN" altLang="en-US"/>
        </a:p>
      </dgm:t>
    </dgm:pt>
    <dgm:pt modelId="{88073D96-8256-4485-AB7B-D4430433C7AA}" type="sibTrans" cxnId="{2A7EB7B1-5381-4155-BA63-61659FDA9C5D}">
      <dgm:prSet/>
      <dgm:spPr/>
      <dgm:t>
        <a:bodyPr/>
        <a:lstStyle/>
        <a:p>
          <a:endParaRPr lang="zh-CN" altLang="en-US"/>
        </a:p>
      </dgm:t>
    </dgm:pt>
    <dgm:pt modelId="{DAA71761-4D4F-4386-8B20-74902455EAF9}">
      <dgm:prSet phldrT="[文本]" custT="1"/>
      <dgm:spPr/>
      <dgm:t>
        <a:bodyPr/>
        <a:lstStyle/>
        <a:p>
          <a:r>
            <a:rPr lang="zh-CN" altLang="en-US" sz="1400" dirty="0" smtClean="0">
              <a:solidFill>
                <a:schemeClr val="tx1"/>
              </a:solidFill>
            </a:rPr>
            <a:t>学生出错的过程本身是非常好的体验式教学</a:t>
          </a:r>
          <a:endParaRPr lang="zh-CN" altLang="en-US" sz="1400" dirty="0">
            <a:solidFill>
              <a:schemeClr val="tx1"/>
            </a:solidFill>
          </a:endParaRPr>
        </a:p>
      </dgm:t>
    </dgm:pt>
    <dgm:pt modelId="{A9976FD2-67AD-4C92-9355-EC44583BE799}" type="parTrans" cxnId="{24767AF3-37B6-4F73-8518-1FA608117EC7}">
      <dgm:prSet/>
      <dgm:spPr/>
      <dgm:t>
        <a:bodyPr/>
        <a:lstStyle/>
        <a:p>
          <a:endParaRPr lang="zh-CN" altLang="en-US"/>
        </a:p>
      </dgm:t>
    </dgm:pt>
    <dgm:pt modelId="{829FC733-B1FD-433E-9E4B-3D396CEB133F}" type="sibTrans" cxnId="{24767AF3-37B6-4F73-8518-1FA608117EC7}">
      <dgm:prSet/>
      <dgm:spPr/>
      <dgm:t>
        <a:bodyPr/>
        <a:lstStyle/>
        <a:p>
          <a:endParaRPr lang="zh-CN" altLang="en-US"/>
        </a:p>
      </dgm:t>
    </dgm:pt>
    <dgm:pt modelId="{B7D0FA69-71FC-4956-9499-130FD332DCF4}" type="pres">
      <dgm:prSet presAssocID="{03739CB2-FEAA-4960-A019-47594196F7D5}" presName="Name0" presStyleCnt="0">
        <dgm:presLayoutVars>
          <dgm:dir/>
          <dgm:animLvl val="lvl"/>
          <dgm:resizeHandles val="exact"/>
        </dgm:presLayoutVars>
      </dgm:prSet>
      <dgm:spPr/>
      <dgm:t>
        <a:bodyPr/>
        <a:lstStyle/>
        <a:p>
          <a:endParaRPr lang="zh-CN" altLang="en-US"/>
        </a:p>
      </dgm:t>
    </dgm:pt>
    <dgm:pt modelId="{99D69AD1-D1A4-4D43-9D49-93667FBACBE8}" type="pres">
      <dgm:prSet presAssocID="{6B992E17-0C84-4AC2-AD2E-2C3ED4132A5F}" presName="linNode" presStyleCnt="0"/>
      <dgm:spPr/>
    </dgm:pt>
    <dgm:pt modelId="{63AEE071-FFEB-4BF9-A5DD-35B9B8712AF6}" type="pres">
      <dgm:prSet presAssocID="{6B992E17-0C84-4AC2-AD2E-2C3ED4132A5F}" presName="parentText" presStyleLbl="node1" presStyleIdx="0" presStyleCnt="4" custScaleX="64060">
        <dgm:presLayoutVars>
          <dgm:chMax val="1"/>
          <dgm:bulletEnabled val="1"/>
        </dgm:presLayoutVars>
      </dgm:prSet>
      <dgm:spPr/>
      <dgm:t>
        <a:bodyPr/>
        <a:lstStyle/>
        <a:p>
          <a:endParaRPr lang="zh-CN" altLang="en-US"/>
        </a:p>
      </dgm:t>
    </dgm:pt>
    <dgm:pt modelId="{49B4DF68-2F40-4ED5-B742-DFC81B3635EE}" type="pres">
      <dgm:prSet presAssocID="{6B992E17-0C84-4AC2-AD2E-2C3ED4132A5F}" presName="descendantText" presStyleLbl="alignAccFollowNode1" presStyleIdx="0" presStyleCnt="4" custScaleX="117790">
        <dgm:presLayoutVars>
          <dgm:bulletEnabled val="1"/>
        </dgm:presLayoutVars>
      </dgm:prSet>
      <dgm:spPr/>
      <dgm:t>
        <a:bodyPr/>
        <a:lstStyle/>
        <a:p>
          <a:endParaRPr lang="zh-CN" altLang="en-US"/>
        </a:p>
      </dgm:t>
    </dgm:pt>
    <dgm:pt modelId="{76D798E6-C6CD-4D96-AA46-2270E099E1E4}" type="pres">
      <dgm:prSet presAssocID="{B8039D8C-89E2-41B9-AF5E-87A0D6EB15FB}" presName="sp" presStyleCnt="0"/>
      <dgm:spPr/>
    </dgm:pt>
    <dgm:pt modelId="{986010A2-9612-4F7D-AAB2-A2E21212AB3A}" type="pres">
      <dgm:prSet presAssocID="{B971C27E-CBDA-48C3-89BF-33D661365C4A}" presName="linNode" presStyleCnt="0"/>
      <dgm:spPr/>
    </dgm:pt>
    <dgm:pt modelId="{0776B4D3-F4AD-4342-945A-A76E35DE7A0C}" type="pres">
      <dgm:prSet presAssocID="{B971C27E-CBDA-48C3-89BF-33D661365C4A}" presName="parentText" presStyleLbl="node1" presStyleIdx="1" presStyleCnt="4" custScaleX="64060">
        <dgm:presLayoutVars>
          <dgm:chMax val="1"/>
          <dgm:bulletEnabled val="1"/>
        </dgm:presLayoutVars>
      </dgm:prSet>
      <dgm:spPr/>
      <dgm:t>
        <a:bodyPr/>
        <a:lstStyle/>
        <a:p>
          <a:endParaRPr lang="zh-CN" altLang="en-US"/>
        </a:p>
      </dgm:t>
    </dgm:pt>
    <dgm:pt modelId="{2C9C0F0F-ADE0-4246-B90C-1F7740749C5B}" type="pres">
      <dgm:prSet presAssocID="{B971C27E-CBDA-48C3-89BF-33D661365C4A}" presName="descendantText" presStyleLbl="alignAccFollowNode1" presStyleIdx="1" presStyleCnt="4" custScaleX="117790">
        <dgm:presLayoutVars>
          <dgm:bulletEnabled val="1"/>
        </dgm:presLayoutVars>
      </dgm:prSet>
      <dgm:spPr/>
      <dgm:t>
        <a:bodyPr/>
        <a:lstStyle/>
        <a:p>
          <a:endParaRPr lang="zh-CN" altLang="en-US"/>
        </a:p>
      </dgm:t>
    </dgm:pt>
    <dgm:pt modelId="{7A217875-41BE-46AA-A727-B0FC2CB99856}" type="pres">
      <dgm:prSet presAssocID="{66154940-764F-4960-B33B-B1D62FB32DA1}" presName="sp" presStyleCnt="0"/>
      <dgm:spPr/>
    </dgm:pt>
    <dgm:pt modelId="{248B8DFF-91C1-4FAF-8BF8-E27692C6FD94}" type="pres">
      <dgm:prSet presAssocID="{5C74CAB2-CC98-4C95-8044-A2EF60898AD3}" presName="linNode" presStyleCnt="0"/>
      <dgm:spPr/>
    </dgm:pt>
    <dgm:pt modelId="{9996F85F-E963-4403-A7B3-34881F7E3E43}" type="pres">
      <dgm:prSet presAssocID="{5C74CAB2-CC98-4C95-8044-A2EF60898AD3}" presName="parentText" presStyleLbl="node1" presStyleIdx="2" presStyleCnt="4" custScaleX="64060">
        <dgm:presLayoutVars>
          <dgm:chMax val="1"/>
          <dgm:bulletEnabled val="1"/>
        </dgm:presLayoutVars>
      </dgm:prSet>
      <dgm:spPr/>
      <dgm:t>
        <a:bodyPr/>
        <a:lstStyle/>
        <a:p>
          <a:endParaRPr lang="zh-CN" altLang="en-US"/>
        </a:p>
      </dgm:t>
    </dgm:pt>
    <dgm:pt modelId="{B706E968-2D73-4CBB-AD10-C0FB108B361D}" type="pres">
      <dgm:prSet presAssocID="{5C74CAB2-CC98-4C95-8044-A2EF60898AD3}" presName="descendantText" presStyleLbl="alignAccFollowNode1" presStyleIdx="2" presStyleCnt="4" custScaleX="117790">
        <dgm:presLayoutVars>
          <dgm:bulletEnabled val="1"/>
        </dgm:presLayoutVars>
      </dgm:prSet>
      <dgm:spPr/>
      <dgm:t>
        <a:bodyPr/>
        <a:lstStyle/>
        <a:p>
          <a:endParaRPr lang="zh-CN" altLang="en-US"/>
        </a:p>
      </dgm:t>
    </dgm:pt>
    <dgm:pt modelId="{3C854FCF-DBB2-4806-84F4-C4FA049E6556}" type="pres">
      <dgm:prSet presAssocID="{38FDD34F-F6F1-4DB0-ADDB-3C69BB68467C}" presName="sp" presStyleCnt="0"/>
      <dgm:spPr/>
    </dgm:pt>
    <dgm:pt modelId="{01B08C53-912C-4E7B-BB4C-C677128C64FC}" type="pres">
      <dgm:prSet presAssocID="{F63CB31F-AFAF-4AEE-A2C2-6703F439A7B3}" presName="linNode" presStyleCnt="0"/>
      <dgm:spPr/>
    </dgm:pt>
    <dgm:pt modelId="{A6FDAA62-E972-4679-9D58-A5F5C5AE008F}" type="pres">
      <dgm:prSet presAssocID="{F63CB31F-AFAF-4AEE-A2C2-6703F439A7B3}" presName="parentText" presStyleLbl="node1" presStyleIdx="3" presStyleCnt="4" custScaleX="64060">
        <dgm:presLayoutVars>
          <dgm:chMax val="1"/>
          <dgm:bulletEnabled val="1"/>
        </dgm:presLayoutVars>
      </dgm:prSet>
      <dgm:spPr/>
      <dgm:t>
        <a:bodyPr/>
        <a:lstStyle/>
        <a:p>
          <a:endParaRPr lang="zh-CN" altLang="en-US"/>
        </a:p>
      </dgm:t>
    </dgm:pt>
    <dgm:pt modelId="{451AAA5A-96EB-4ECC-8995-2076092F4F06}" type="pres">
      <dgm:prSet presAssocID="{F63CB31F-AFAF-4AEE-A2C2-6703F439A7B3}" presName="descendantText" presStyleLbl="alignAccFollowNode1" presStyleIdx="3" presStyleCnt="4" custScaleX="117790">
        <dgm:presLayoutVars>
          <dgm:bulletEnabled val="1"/>
        </dgm:presLayoutVars>
      </dgm:prSet>
      <dgm:spPr/>
      <dgm:t>
        <a:bodyPr/>
        <a:lstStyle/>
        <a:p>
          <a:endParaRPr lang="zh-CN" altLang="en-US"/>
        </a:p>
      </dgm:t>
    </dgm:pt>
  </dgm:ptLst>
  <dgm:cxnLst>
    <dgm:cxn modelId="{5D4A505D-B2F4-A645-85D3-90CB7536B6D2}" type="presOf" srcId="{5C74CAB2-CC98-4C95-8044-A2EF60898AD3}" destId="{9996F85F-E963-4403-A7B3-34881F7E3E43}" srcOrd="0" destOrd="0" presId="urn:microsoft.com/office/officeart/2005/8/layout/vList5"/>
    <dgm:cxn modelId="{FA0ED93B-F181-4E2C-99B6-6FFE14FDED76}" srcId="{03739CB2-FEAA-4960-A019-47594196F7D5}" destId="{5C74CAB2-CC98-4C95-8044-A2EF60898AD3}" srcOrd="2" destOrd="0" parTransId="{50849D3F-148A-49FA-A102-D161F4D64DDF}" sibTransId="{38FDD34F-F6F1-4DB0-ADDB-3C69BB68467C}"/>
    <dgm:cxn modelId="{06EDA6FD-DD65-B347-9C65-C2928D7243FA}" type="presOf" srcId="{D18F3EE9-B313-4D1B-B040-C912860983D2}" destId="{B706E968-2D73-4CBB-AD10-C0FB108B361D}" srcOrd="0" destOrd="0" presId="urn:microsoft.com/office/officeart/2005/8/layout/vList5"/>
    <dgm:cxn modelId="{950B99D5-2902-4911-89BB-538A6126EAD8}" srcId="{03739CB2-FEAA-4960-A019-47594196F7D5}" destId="{6B992E17-0C84-4AC2-AD2E-2C3ED4132A5F}" srcOrd="0" destOrd="0" parTransId="{06FE6589-EE25-4C38-9D1F-18AAFF3E079E}" sibTransId="{B8039D8C-89E2-41B9-AF5E-87A0D6EB15FB}"/>
    <dgm:cxn modelId="{504669EA-1527-1E49-A733-64860183A814}" type="presOf" srcId="{6B992E17-0C84-4AC2-AD2E-2C3ED4132A5F}" destId="{63AEE071-FFEB-4BF9-A5DD-35B9B8712AF6}" srcOrd="0" destOrd="0" presId="urn:microsoft.com/office/officeart/2005/8/layout/vList5"/>
    <dgm:cxn modelId="{8713F9B2-A6C5-5C43-937B-F2C62DF88EE4}" type="presOf" srcId="{079C35D1-C36C-433A-8C29-C9BDF1733AF5}" destId="{2C9C0F0F-ADE0-4246-B90C-1F7740749C5B}" srcOrd="0" destOrd="0" presId="urn:microsoft.com/office/officeart/2005/8/layout/vList5"/>
    <dgm:cxn modelId="{24767AF3-37B6-4F73-8518-1FA608117EC7}" srcId="{5C74CAB2-CC98-4C95-8044-A2EF60898AD3}" destId="{DAA71761-4D4F-4386-8B20-74902455EAF9}" srcOrd="1" destOrd="0" parTransId="{A9976FD2-67AD-4C92-9355-EC44583BE799}" sibTransId="{829FC733-B1FD-433E-9E4B-3D396CEB133F}"/>
    <dgm:cxn modelId="{56EEF317-D488-43EC-BC9B-84899507B8F5}" srcId="{03739CB2-FEAA-4960-A019-47594196F7D5}" destId="{F63CB31F-AFAF-4AEE-A2C2-6703F439A7B3}" srcOrd="3" destOrd="0" parTransId="{792AB568-7823-4CB5-8B01-9A85901A6F9E}" sibTransId="{C9BAB9D9-AE04-4206-80CB-E20CA0FDEB18}"/>
    <dgm:cxn modelId="{7903EFF9-1C50-47FE-BC06-6355FF82D03F}" srcId="{B971C27E-CBDA-48C3-89BF-33D661365C4A}" destId="{079C35D1-C36C-433A-8C29-C9BDF1733AF5}" srcOrd="0" destOrd="0" parTransId="{F6668DDC-FE36-4073-8E33-22F3985D6A58}" sibTransId="{6ED96BDA-F67C-4F9E-BCB5-5F88CE8CAFF6}"/>
    <dgm:cxn modelId="{A7434745-A709-4AFD-A2B5-4603EC100958}" srcId="{F63CB31F-AFAF-4AEE-A2C2-6703F439A7B3}" destId="{D51EE716-674C-4691-84ED-76FA1D6A9598}" srcOrd="0" destOrd="0" parTransId="{E40B192D-563B-4566-A6FE-7B7FC36FB621}" sibTransId="{CCD77DF5-2272-4731-8070-C5ED9DC451C0}"/>
    <dgm:cxn modelId="{2A7EB7B1-5381-4155-BA63-61659FDA9C5D}" srcId="{6B992E17-0C84-4AC2-AD2E-2C3ED4132A5F}" destId="{DCD90E42-AED6-46B1-85A9-11991258B994}" srcOrd="1" destOrd="0" parTransId="{7EFA4EB1-BB4D-499D-9A8E-7B0CC42BFD91}" sibTransId="{88073D96-8256-4485-AB7B-D4430433C7AA}"/>
    <dgm:cxn modelId="{217A8C7A-1068-4194-855C-AC241C6837C3}" srcId="{6B992E17-0C84-4AC2-AD2E-2C3ED4132A5F}" destId="{B4462499-56D7-406A-824A-6E7F84852D8C}" srcOrd="0" destOrd="0" parTransId="{DA970C82-6E32-4DA5-9E54-CD1CB0A42735}" sibTransId="{CD87C2CD-0A6C-43CC-8A21-FD88E24D7A42}"/>
    <dgm:cxn modelId="{60E77692-496D-FC42-9716-3CB7CD74EB71}" type="presOf" srcId="{F63CB31F-AFAF-4AEE-A2C2-6703F439A7B3}" destId="{A6FDAA62-E972-4679-9D58-A5F5C5AE008F}" srcOrd="0" destOrd="0" presId="urn:microsoft.com/office/officeart/2005/8/layout/vList5"/>
    <dgm:cxn modelId="{82E7DC18-4FFC-4F3A-924A-C41CEE88AB1E}" srcId="{03739CB2-FEAA-4960-A019-47594196F7D5}" destId="{B971C27E-CBDA-48C3-89BF-33D661365C4A}" srcOrd="1" destOrd="0" parTransId="{28C2EB36-1948-4BD8-AE16-D8A53FC51688}" sibTransId="{66154940-764F-4960-B33B-B1D62FB32DA1}"/>
    <dgm:cxn modelId="{E63F4C60-2C5F-C048-B0B3-61853817F398}" type="presOf" srcId="{03739CB2-FEAA-4960-A019-47594196F7D5}" destId="{B7D0FA69-71FC-4956-9499-130FD332DCF4}" srcOrd="0" destOrd="0" presId="urn:microsoft.com/office/officeart/2005/8/layout/vList5"/>
    <dgm:cxn modelId="{AB9D9DB8-9136-4A4B-A471-1C38DCB7A170}" srcId="{5C74CAB2-CC98-4C95-8044-A2EF60898AD3}" destId="{D18F3EE9-B313-4D1B-B040-C912860983D2}" srcOrd="0" destOrd="0" parTransId="{B72C8BBF-92BC-48EA-93D4-1C028BEC7E86}" sibTransId="{41E61700-2AA2-4161-9968-C85D38D06065}"/>
    <dgm:cxn modelId="{0DA9E32D-EDEF-7344-A14D-93705F38B93B}" type="presOf" srcId="{B4462499-56D7-406A-824A-6E7F84852D8C}" destId="{49B4DF68-2F40-4ED5-B742-DFC81B3635EE}" srcOrd="0" destOrd="0" presId="urn:microsoft.com/office/officeart/2005/8/layout/vList5"/>
    <dgm:cxn modelId="{942D05E7-86F9-6B43-ABB0-27AA4C9E2A5D}" type="presOf" srcId="{DAA71761-4D4F-4386-8B20-74902455EAF9}" destId="{B706E968-2D73-4CBB-AD10-C0FB108B361D}" srcOrd="0" destOrd="1" presId="urn:microsoft.com/office/officeart/2005/8/layout/vList5"/>
    <dgm:cxn modelId="{D69891E0-CF5E-7243-A2AA-C6AF22C5BE9A}" type="presOf" srcId="{B971C27E-CBDA-48C3-89BF-33D661365C4A}" destId="{0776B4D3-F4AD-4342-945A-A76E35DE7A0C}" srcOrd="0" destOrd="0" presId="urn:microsoft.com/office/officeart/2005/8/layout/vList5"/>
    <dgm:cxn modelId="{71267AAD-FB61-5D4C-9D63-7C042C1637BF}" type="presOf" srcId="{D51EE716-674C-4691-84ED-76FA1D6A9598}" destId="{451AAA5A-96EB-4ECC-8995-2076092F4F06}" srcOrd="0" destOrd="0" presId="urn:microsoft.com/office/officeart/2005/8/layout/vList5"/>
    <dgm:cxn modelId="{FEE88B82-A23F-BB4A-B699-C9B59A907AB5}" type="presOf" srcId="{DCD90E42-AED6-46B1-85A9-11991258B994}" destId="{49B4DF68-2F40-4ED5-B742-DFC81B3635EE}" srcOrd="0" destOrd="1" presId="urn:microsoft.com/office/officeart/2005/8/layout/vList5"/>
    <dgm:cxn modelId="{5F97F998-F73B-BE4C-8F61-A27E93896812}" type="presParOf" srcId="{B7D0FA69-71FC-4956-9499-130FD332DCF4}" destId="{99D69AD1-D1A4-4D43-9D49-93667FBACBE8}" srcOrd="0" destOrd="0" presId="urn:microsoft.com/office/officeart/2005/8/layout/vList5"/>
    <dgm:cxn modelId="{6009AA4B-6C31-C649-A543-5ACE3E366B17}" type="presParOf" srcId="{99D69AD1-D1A4-4D43-9D49-93667FBACBE8}" destId="{63AEE071-FFEB-4BF9-A5DD-35B9B8712AF6}" srcOrd="0" destOrd="0" presId="urn:microsoft.com/office/officeart/2005/8/layout/vList5"/>
    <dgm:cxn modelId="{83A19930-EC5A-7047-8119-8705F71BBF15}" type="presParOf" srcId="{99D69AD1-D1A4-4D43-9D49-93667FBACBE8}" destId="{49B4DF68-2F40-4ED5-B742-DFC81B3635EE}" srcOrd="1" destOrd="0" presId="urn:microsoft.com/office/officeart/2005/8/layout/vList5"/>
    <dgm:cxn modelId="{7B1FAA2B-C040-A34C-8D49-4CFB5AA96BF1}" type="presParOf" srcId="{B7D0FA69-71FC-4956-9499-130FD332DCF4}" destId="{76D798E6-C6CD-4D96-AA46-2270E099E1E4}" srcOrd="1" destOrd="0" presId="urn:microsoft.com/office/officeart/2005/8/layout/vList5"/>
    <dgm:cxn modelId="{0CC2EAE8-468D-554E-809D-78692CCD11CB}" type="presParOf" srcId="{B7D0FA69-71FC-4956-9499-130FD332DCF4}" destId="{986010A2-9612-4F7D-AAB2-A2E21212AB3A}" srcOrd="2" destOrd="0" presId="urn:microsoft.com/office/officeart/2005/8/layout/vList5"/>
    <dgm:cxn modelId="{4819E3F5-71A4-AF41-9349-95F6D78EF28B}" type="presParOf" srcId="{986010A2-9612-4F7D-AAB2-A2E21212AB3A}" destId="{0776B4D3-F4AD-4342-945A-A76E35DE7A0C}" srcOrd="0" destOrd="0" presId="urn:microsoft.com/office/officeart/2005/8/layout/vList5"/>
    <dgm:cxn modelId="{82485991-7569-ED4E-A5C8-E0919E3BD09F}" type="presParOf" srcId="{986010A2-9612-4F7D-AAB2-A2E21212AB3A}" destId="{2C9C0F0F-ADE0-4246-B90C-1F7740749C5B}" srcOrd="1" destOrd="0" presId="urn:microsoft.com/office/officeart/2005/8/layout/vList5"/>
    <dgm:cxn modelId="{D6C16B0C-56A8-0341-81DC-F0BBD59A08C4}" type="presParOf" srcId="{B7D0FA69-71FC-4956-9499-130FD332DCF4}" destId="{7A217875-41BE-46AA-A727-B0FC2CB99856}" srcOrd="3" destOrd="0" presId="urn:microsoft.com/office/officeart/2005/8/layout/vList5"/>
    <dgm:cxn modelId="{77F17C15-A098-734E-A2F8-B951CB19C343}" type="presParOf" srcId="{B7D0FA69-71FC-4956-9499-130FD332DCF4}" destId="{248B8DFF-91C1-4FAF-8BF8-E27692C6FD94}" srcOrd="4" destOrd="0" presId="urn:microsoft.com/office/officeart/2005/8/layout/vList5"/>
    <dgm:cxn modelId="{F4D1F630-816E-E842-8387-6C3E4346BD58}" type="presParOf" srcId="{248B8DFF-91C1-4FAF-8BF8-E27692C6FD94}" destId="{9996F85F-E963-4403-A7B3-34881F7E3E43}" srcOrd="0" destOrd="0" presId="urn:microsoft.com/office/officeart/2005/8/layout/vList5"/>
    <dgm:cxn modelId="{4E087314-6C75-0140-8559-F49E7A42CBE5}" type="presParOf" srcId="{248B8DFF-91C1-4FAF-8BF8-E27692C6FD94}" destId="{B706E968-2D73-4CBB-AD10-C0FB108B361D}" srcOrd="1" destOrd="0" presId="urn:microsoft.com/office/officeart/2005/8/layout/vList5"/>
    <dgm:cxn modelId="{8348B954-92EA-7849-8047-F8BB6221D54D}" type="presParOf" srcId="{B7D0FA69-71FC-4956-9499-130FD332DCF4}" destId="{3C854FCF-DBB2-4806-84F4-C4FA049E6556}" srcOrd="5" destOrd="0" presId="urn:microsoft.com/office/officeart/2005/8/layout/vList5"/>
    <dgm:cxn modelId="{E29081B3-F3F6-BD45-85FD-FD4E778A4734}" type="presParOf" srcId="{B7D0FA69-71FC-4956-9499-130FD332DCF4}" destId="{01B08C53-912C-4E7B-BB4C-C677128C64FC}" srcOrd="6" destOrd="0" presId="urn:microsoft.com/office/officeart/2005/8/layout/vList5"/>
    <dgm:cxn modelId="{90579424-3A66-BF48-8EF3-50FBC34C1ECC}" type="presParOf" srcId="{01B08C53-912C-4E7B-BB4C-C677128C64FC}" destId="{A6FDAA62-E972-4679-9D58-A5F5C5AE008F}" srcOrd="0" destOrd="0" presId="urn:microsoft.com/office/officeart/2005/8/layout/vList5"/>
    <dgm:cxn modelId="{739EB505-5806-334A-B833-C65EE64A9F57}" type="presParOf" srcId="{01B08C53-912C-4E7B-BB4C-C677128C64FC}" destId="{451AAA5A-96EB-4ECC-8995-2076092F4F06}"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F2BFB-0C41-4520-8607-F20B1062BC3C}"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84AA13B5-1F88-4526-B73E-F10FFEA95A9B}">
      <dgm:prSet custT="1"/>
      <dgm:spPr/>
      <dgm:t>
        <a:bodyPr/>
        <a:lstStyle/>
        <a:p>
          <a:pPr algn="ctr" rtl="0">
            <a:lnSpc>
              <a:spcPct val="100000"/>
            </a:lnSpc>
            <a:spcAft>
              <a:spcPts val="0"/>
            </a:spcAft>
          </a:pPr>
          <a:r>
            <a:rPr lang="zh-CN" sz="2400" dirty="0" smtClean="0"/>
            <a:t>中国高校</a:t>
          </a:r>
          <a:r>
            <a:rPr lang="en-US" sz="2400" dirty="0" smtClean="0"/>
            <a:t>MOOC</a:t>
          </a:r>
          <a:r>
            <a:rPr lang="zh-CN" sz="2400" dirty="0" smtClean="0"/>
            <a:t>联盟大学计算机课程</a:t>
          </a:r>
          <a:r>
            <a:rPr lang="en-US" sz="2400" dirty="0" smtClean="0"/>
            <a:t>MOOC+SPOCs</a:t>
          </a:r>
          <a:r>
            <a:rPr lang="zh-CN" sz="2400" dirty="0" smtClean="0"/>
            <a:t>的</a:t>
          </a:r>
          <a:endParaRPr lang="en-US" altLang="zh-CN" sz="2400" dirty="0" smtClean="0"/>
        </a:p>
        <a:p>
          <a:pPr algn="ctr" rtl="0">
            <a:lnSpc>
              <a:spcPct val="100000"/>
            </a:lnSpc>
            <a:spcAft>
              <a:spcPts val="0"/>
            </a:spcAft>
          </a:pPr>
          <a:r>
            <a:rPr lang="zh-CN" sz="2400" dirty="0" smtClean="0"/>
            <a:t>翻转课堂实施经验交流会</a:t>
          </a:r>
          <a:endParaRPr lang="zh-CN" sz="2400" dirty="0"/>
        </a:p>
      </dgm:t>
    </dgm:pt>
    <dgm:pt modelId="{B47B28E8-98A8-4705-9D5A-028095CF8EE6}" type="parTrans" cxnId="{30D74B7F-0936-4474-A5A6-B979149F8606}">
      <dgm:prSet/>
      <dgm:spPr/>
      <dgm:t>
        <a:bodyPr/>
        <a:lstStyle/>
        <a:p>
          <a:endParaRPr lang="zh-CN" altLang="en-US"/>
        </a:p>
      </dgm:t>
    </dgm:pt>
    <dgm:pt modelId="{FB15DF43-DFAE-4BF1-B18F-FA278C2B68FA}" type="sibTrans" cxnId="{30D74B7F-0936-4474-A5A6-B979149F8606}">
      <dgm:prSet/>
      <dgm:spPr/>
      <dgm:t>
        <a:bodyPr/>
        <a:lstStyle/>
        <a:p>
          <a:endParaRPr lang="zh-CN" altLang="en-US"/>
        </a:p>
      </dgm:t>
    </dgm:pt>
    <dgm:pt modelId="{D38FC78C-924C-4928-B663-C804FF18DCDF}">
      <dgm:prSet custT="1"/>
      <dgm:spPr/>
      <dgm:t>
        <a:bodyPr/>
        <a:lstStyle/>
        <a:p>
          <a:pPr algn="ctr" rtl="0">
            <a:lnSpc>
              <a:spcPct val="100000"/>
            </a:lnSpc>
          </a:pPr>
          <a:r>
            <a:rPr lang="zh-CN" sz="2400" dirty="0" smtClean="0"/>
            <a:t>基于</a:t>
          </a:r>
          <a:r>
            <a:rPr lang="en-US" sz="2400" dirty="0" smtClean="0"/>
            <a:t>MOOC+SPOCs</a:t>
          </a:r>
          <a:r>
            <a:rPr lang="zh-CN" sz="2400" dirty="0" smtClean="0"/>
            <a:t>的翻转课堂教学模式项目实施培训会</a:t>
          </a:r>
          <a:endParaRPr lang="zh-CN" sz="2400" dirty="0"/>
        </a:p>
      </dgm:t>
    </dgm:pt>
    <dgm:pt modelId="{00465E51-578E-49D9-87C0-90EB0E180C32}" type="parTrans" cxnId="{74A44B7F-3974-489C-AE03-24BBCF34E7CB}">
      <dgm:prSet/>
      <dgm:spPr/>
      <dgm:t>
        <a:bodyPr/>
        <a:lstStyle/>
        <a:p>
          <a:endParaRPr lang="zh-CN" altLang="en-US"/>
        </a:p>
      </dgm:t>
    </dgm:pt>
    <dgm:pt modelId="{D25AF002-AAD5-479D-AE8D-17AB84CFEE26}" type="sibTrans" cxnId="{74A44B7F-3974-489C-AE03-24BBCF34E7CB}">
      <dgm:prSet/>
      <dgm:spPr/>
      <dgm:t>
        <a:bodyPr/>
        <a:lstStyle/>
        <a:p>
          <a:endParaRPr lang="zh-CN" altLang="en-US"/>
        </a:p>
      </dgm:t>
    </dgm:pt>
    <dgm:pt modelId="{C5F3F962-308A-4C39-8CB4-280F1BC689BE}" type="pres">
      <dgm:prSet presAssocID="{400F2BFB-0C41-4520-8607-F20B1062BC3C}" presName="linear" presStyleCnt="0">
        <dgm:presLayoutVars>
          <dgm:animLvl val="lvl"/>
          <dgm:resizeHandles val="exact"/>
        </dgm:presLayoutVars>
      </dgm:prSet>
      <dgm:spPr/>
      <dgm:t>
        <a:bodyPr/>
        <a:lstStyle/>
        <a:p>
          <a:endParaRPr lang="zh-CN" altLang="en-US"/>
        </a:p>
      </dgm:t>
    </dgm:pt>
    <dgm:pt modelId="{93D40DBB-1E19-4D18-A9B5-D7DEA6EF586B}" type="pres">
      <dgm:prSet presAssocID="{84AA13B5-1F88-4526-B73E-F10FFEA95A9B}" presName="parentText" presStyleLbl="node1" presStyleIdx="0" presStyleCnt="2" custScaleY="87075">
        <dgm:presLayoutVars>
          <dgm:chMax val="0"/>
          <dgm:bulletEnabled val="1"/>
        </dgm:presLayoutVars>
      </dgm:prSet>
      <dgm:spPr/>
      <dgm:t>
        <a:bodyPr/>
        <a:lstStyle/>
        <a:p>
          <a:endParaRPr lang="zh-CN" altLang="en-US"/>
        </a:p>
      </dgm:t>
    </dgm:pt>
    <dgm:pt modelId="{FF483AE5-3F70-436F-889A-E18D9DA21EEF}" type="pres">
      <dgm:prSet presAssocID="{FB15DF43-DFAE-4BF1-B18F-FA278C2B68FA}" presName="spacer" presStyleCnt="0"/>
      <dgm:spPr/>
    </dgm:pt>
    <dgm:pt modelId="{3BDF4F2C-7BC8-4D5C-84AC-82265E713637}" type="pres">
      <dgm:prSet presAssocID="{D38FC78C-924C-4928-B663-C804FF18DCDF}" presName="parentText" presStyleLbl="node1" presStyleIdx="1" presStyleCnt="2" custScaleY="87075">
        <dgm:presLayoutVars>
          <dgm:chMax val="0"/>
          <dgm:bulletEnabled val="1"/>
        </dgm:presLayoutVars>
      </dgm:prSet>
      <dgm:spPr/>
      <dgm:t>
        <a:bodyPr/>
        <a:lstStyle/>
        <a:p>
          <a:endParaRPr lang="zh-CN" altLang="en-US"/>
        </a:p>
      </dgm:t>
    </dgm:pt>
  </dgm:ptLst>
  <dgm:cxnLst>
    <dgm:cxn modelId="{53732DEB-BFF0-43F2-8F60-4D2F8272372A}" type="presOf" srcId="{400F2BFB-0C41-4520-8607-F20B1062BC3C}" destId="{C5F3F962-308A-4C39-8CB4-280F1BC689BE}" srcOrd="0" destOrd="0" presId="urn:microsoft.com/office/officeart/2005/8/layout/vList2"/>
    <dgm:cxn modelId="{30D74B7F-0936-4474-A5A6-B979149F8606}" srcId="{400F2BFB-0C41-4520-8607-F20B1062BC3C}" destId="{84AA13B5-1F88-4526-B73E-F10FFEA95A9B}" srcOrd="0" destOrd="0" parTransId="{B47B28E8-98A8-4705-9D5A-028095CF8EE6}" sibTransId="{FB15DF43-DFAE-4BF1-B18F-FA278C2B68FA}"/>
    <dgm:cxn modelId="{A3B40C83-E4A3-45FC-A52C-359513A04298}" type="presOf" srcId="{D38FC78C-924C-4928-B663-C804FF18DCDF}" destId="{3BDF4F2C-7BC8-4D5C-84AC-82265E713637}" srcOrd="0" destOrd="0" presId="urn:microsoft.com/office/officeart/2005/8/layout/vList2"/>
    <dgm:cxn modelId="{74A44B7F-3974-489C-AE03-24BBCF34E7CB}" srcId="{400F2BFB-0C41-4520-8607-F20B1062BC3C}" destId="{D38FC78C-924C-4928-B663-C804FF18DCDF}" srcOrd="1" destOrd="0" parTransId="{00465E51-578E-49D9-87C0-90EB0E180C32}" sibTransId="{D25AF002-AAD5-479D-AE8D-17AB84CFEE26}"/>
    <dgm:cxn modelId="{3D55B9CC-3A06-45A9-9F0D-BA2EDBF07960}" type="presOf" srcId="{84AA13B5-1F88-4526-B73E-F10FFEA95A9B}" destId="{93D40DBB-1E19-4D18-A9B5-D7DEA6EF586B}" srcOrd="0" destOrd="0" presId="urn:microsoft.com/office/officeart/2005/8/layout/vList2"/>
    <dgm:cxn modelId="{77416A90-2A39-4A26-B336-20C22481CB1E}" type="presParOf" srcId="{C5F3F962-308A-4C39-8CB4-280F1BC689BE}" destId="{93D40DBB-1E19-4D18-A9B5-D7DEA6EF586B}" srcOrd="0" destOrd="0" presId="urn:microsoft.com/office/officeart/2005/8/layout/vList2"/>
    <dgm:cxn modelId="{FE5A750A-D62F-40D5-9333-24BDD53D2F8B}" type="presParOf" srcId="{C5F3F962-308A-4C39-8CB4-280F1BC689BE}" destId="{FF483AE5-3F70-436F-889A-E18D9DA21EEF}" srcOrd="1" destOrd="0" presId="urn:microsoft.com/office/officeart/2005/8/layout/vList2"/>
    <dgm:cxn modelId="{512A5AE3-4276-4AC3-BE42-874FD866C580}" type="presParOf" srcId="{C5F3F962-308A-4C39-8CB4-280F1BC689BE}" destId="{3BDF4F2C-7BC8-4D5C-84AC-82265E71363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5A8362D-DE74-7440-9752-7F2F78E94A98}"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zh-CN" altLang="en-US"/>
        </a:p>
      </dgm:t>
    </dgm:pt>
    <dgm:pt modelId="{12D28AAC-4486-394B-A9D4-2E7FA2205BB9}">
      <dgm:prSet phldrT="[文本]"/>
      <dgm:spPr/>
      <dgm:t>
        <a:bodyPr/>
        <a:lstStyle/>
        <a:p>
          <a:r>
            <a:rPr lang="zh-CN" altLang="en-US" dirty="0" smtClean="0"/>
            <a:t>跨校课程组</a:t>
          </a:r>
          <a:endParaRPr lang="zh-CN" altLang="en-US" dirty="0"/>
        </a:p>
      </dgm:t>
    </dgm:pt>
    <dgm:pt modelId="{362034A4-C213-D345-95C7-C4D03157A2FB}" type="parTrans" cxnId="{744DEF4F-C44B-314F-B72F-1915D011A4E8}">
      <dgm:prSet/>
      <dgm:spPr/>
      <dgm:t>
        <a:bodyPr/>
        <a:lstStyle/>
        <a:p>
          <a:endParaRPr lang="zh-CN" altLang="en-US"/>
        </a:p>
      </dgm:t>
    </dgm:pt>
    <dgm:pt modelId="{5A3D809A-CB0E-D14B-8569-D3FFCE64D267}" type="sibTrans" cxnId="{744DEF4F-C44B-314F-B72F-1915D011A4E8}">
      <dgm:prSet/>
      <dgm:spPr/>
      <dgm:t>
        <a:bodyPr/>
        <a:lstStyle/>
        <a:p>
          <a:endParaRPr lang="zh-CN" altLang="en-US"/>
        </a:p>
      </dgm:t>
    </dgm:pt>
    <dgm:pt modelId="{66B476BE-2EDA-1A4B-97DF-C1FBE9036EE2}">
      <dgm:prSet phldrT="[文本]" custT="1"/>
      <dgm:spPr/>
      <dgm:t>
        <a:bodyPr/>
        <a:lstStyle/>
        <a:p>
          <a:pPr marL="228600" lvl="1" indent="0" algn="l" defTabSz="1022350">
            <a:lnSpc>
              <a:spcPct val="90000"/>
            </a:lnSpc>
            <a:spcBef>
              <a:spcPct val="0"/>
            </a:spcBef>
            <a:spcAft>
              <a:spcPct val="15000"/>
            </a:spcAft>
            <a:buNone/>
          </a:pPr>
          <a:r>
            <a:rPr lang="zh-CN" altLang="en-US" sz="1800" dirty="0" smtClean="0">
              <a:solidFill>
                <a:schemeClr val="tx1"/>
              </a:solidFill>
            </a:rPr>
            <a:t>资源共建共享机制</a:t>
          </a:r>
          <a:endParaRPr lang="zh-CN" altLang="en-US" sz="1800" dirty="0"/>
        </a:p>
      </dgm:t>
    </dgm:pt>
    <dgm:pt modelId="{B6DAD5A3-51E0-6B46-B6DB-37ECA200C7CD}" type="parTrans" cxnId="{D3487372-F43D-B146-A5FB-31B538919B0F}">
      <dgm:prSet/>
      <dgm:spPr/>
      <dgm:t>
        <a:bodyPr/>
        <a:lstStyle/>
        <a:p>
          <a:endParaRPr lang="zh-CN" altLang="en-US"/>
        </a:p>
      </dgm:t>
    </dgm:pt>
    <dgm:pt modelId="{F6ECA586-A0D3-CC4F-9D6D-C2A3B4B119D3}" type="sibTrans" cxnId="{D3487372-F43D-B146-A5FB-31B538919B0F}">
      <dgm:prSet/>
      <dgm:spPr/>
      <dgm:t>
        <a:bodyPr/>
        <a:lstStyle/>
        <a:p>
          <a:endParaRPr lang="zh-CN" altLang="en-US"/>
        </a:p>
      </dgm:t>
    </dgm:pt>
    <dgm:pt modelId="{C9DC4EE8-DFBA-0B44-9979-061CED9C04E2}">
      <dgm:prSet phldrT="[文本]"/>
      <dgm:spPr/>
      <dgm:t>
        <a:bodyPr/>
        <a:lstStyle/>
        <a:p>
          <a:r>
            <a:rPr lang="en-US" altLang="zh-CN" dirty="0" smtClean="0"/>
            <a:t>MOOC+SPOCs</a:t>
          </a:r>
        </a:p>
        <a:p>
          <a:r>
            <a:rPr lang="zh-CN" altLang="en-US" dirty="0" smtClean="0"/>
            <a:t>线上线下管理和设计</a:t>
          </a:r>
          <a:endParaRPr lang="zh-CN" altLang="en-US" dirty="0"/>
        </a:p>
      </dgm:t>
    </dgm:pt>
    <dgm:pt modelId="{B36C310B-69E0-1A43-9DA2-AF57C8ED343A}" type="parTrans" cxnId="{3CA014EC-F080-8349-93D7-EA9B6EE8E2AA}">
      <dgm:prSet/>
      <dgm:spPr/>
      <dgm:t>
        <a:bodyPr/>
        <a:lstStyle/>
        <a:p>
          <a:endParaRPr lang="zh-CN" altLang="en-US"/>
        </a:p>
      </dgm:t>
    </dgm:pt>
    <dgm:pt modelId="{42D428F1-D84D-244F-B5AE-073841227E10}" type="sibTrans" cxnId="{3CA014EC-F080-8349-93D7-EA9B6EE8E2AA}">
      <dgm:prSet/>
      <dgm:spPr/>
      <dgm:t>
        <a:bodyPr/>
        <a:lstStyle/>
        <a:p>
          <a:endParaRPr lang="zh-CN" altLang="en-US"/>
        </a:p>
      </dgm:t>
    </dgm:pt>
    <dgm:pt modelId="{32D5C526-C94A-FB43-B24E-60965FF2820A}">
      <dgm:prSet phldrT="[文本]"/>
      <dgm:spPr/>
      <dgm:t>
        <a:bodyPr/>
        <a:lstStyle/>
        <a:p>
          <a:r>
            <a:rPr lang="en-US" altLang="zh-CN" dirty="0" smtClean="0"/>
            <a:t>MOOC</a:t>
          </a:r>
          <a:r>
            <a:rPr lang="zh-CN" altLang="en-US" dirty="0" smtClean="0"/>
            <a:t>资源本土化</a:t>
          </a:r>
          <a:endParaRPr lang="zh-CN" altLang="en-US" dirty="0"/>
        </a:p>
      </dgm:t>
    </dgm:pt>
    <dgm:pt modelId="{782687A0-952A-1743-8FF2-158A50DBA14E}" type="parTrans" cxnId="{FD2CBBF5-9B63-BD4E-9737-4C75D79E08DC}">
      <dgm:prSet/>
      <dgm:spPr/>
      <dgm:t>
        <a:bodyPr/>
        <a:lstStyle/>
        <a:p>
          <a:endParaRPr lang="zh-CN" altLang="en-US"/>
        </a:p>
      </dgm:t>
    </dgm:pt>
    <dgm:pt modelId="{53A98A12-1A28-7C4F-AAA6-C8A0C3F2F80B}" type="sibTrans" cxnId="{FD2CBBF5-9B63-BD4E-9737-4C75D79E08DC}">
      <dgm:prSet/>
      <dgm:spPr/>
      <dgm:t>
        <a:bodyPr/>
        <a:lstStyle/>
        <a:p>
          <a:endParaRPr lang="zh-CN" altLang="en-US"/>
        </a:p>
      </dgm:t>
    </dgm:pt>
    <dgm:pt modelId="{1DE5406B-5FDE-A64E-A6A5-B575DFC255F8}">
      <dgm:prSet phldrT="[文本]"/>
      <dgm:spPr/>
      <dgm:t>
        <a:bodyPr/>
        <a:lstStyle/>
        <a:p>
          <a:r>
            <a:rPr lang="zh-CN" altLang="en-US" dirty="0" smtClean="0"/>
            <a:t>翻转课堂落地</a:t>
          </a:r>
          <a:endParaRPr lang="zh-CN" altLang="en-US" dirty="0"/>
        </a:p>
      </dgm:t>
    </dgm:pt>
    <dgm:pt modelId="{4B43BE14-E497-534E-9D3B-A9EE0CAE600A}" type="parTrans" cxnId="{CD7458E2-0F95-9B47-8A69-69C47220115E}">
      <dgm:prSet/>
      <dgm:spPr/>
      <dgm:t>
        <a:bodyPr/>
        <a:lstStyle/>
        <a:p>
          <a:endParaRPr lang="zh-CN" altLang="en-US"/>
        </a:p>
      </dgm:t>
    </dgm:pt>
    <dgm:pt modelId="{DB9A759A-3DAA-484F-99E1-C937421E8925}" type="sibTrans" cxnId="{CD7458E2-0F95-9B47-8A69-69C47220115E}">
      <dgm:prSet/>
      <dgm:spPr/>
      <dgm:t>
        <a:bodyPr/>
        <a:lstStyle/>
        <a:p>
          <a:endParaRPr lang="zh-CN" altLang="en-US"/>
        </a:p>
      </dgm:t>
    </dgm:pt>
    <dgm:pt modelId="{D73D9229-2DDC-0A46-9F7E-391DE49A60D7}">
      <dgm:prSet phldrT="[文本]"/>
      <dgm:spPr/>
      <dgm:t>
        <a:bodyPr/>
        <a:lstStyle/>
        <a:p>
          <a:r>
            <a:rPr lang="zh-CN" altLang="en-US" dirty="0" smtClean="0"/>
            <a:t>模式可复制</a:t>
          </a:r>
          <a:endParaRPr lang="zh-CN" altLang="en-US" dirty="0"/>
        </a:p>
      </dgm:t>
    </dgm:pt>
    <dgm:pt modelId="{3E44861F-FD3E-8847-A3AD-D3E45596918D}" type="parTrans" cxnId="{E10D9DFD-74B1-7C4B-879E-FC010D19C89C}">
      <dgm:prSet/>
      <dgm:spPr/>
      <dgm:t>
        <a:bodyPr/>
        <a:lstStyle/>
        <a:p>
          <a:endParaRPr lang="zh-CN" altLang="en-US"/>
        </a:p>
      </dgm:t>
    </dgm:pt>
    <dgm:pt modelId="{F9BE5F1C-04CC-A941-9826-AEE42164E368}" type="sibTrans" cxnId="{E10D9DFD-74B1-7C4B-879E-FC010D19C89C}">
      <dgm:prSet/>
      <dgm:spPr/>
      <dgm:t>
        <a:bodyPr/>
        <a:lstStyle/>
        <a:p>
          <a:endParaRPr lang="zh-CN" altLang="en-US"/>
        </a:p>
      </dgm:t>
    </dgm:pt>
    <dgm:pt modelId="{655C7601-92DD-E243-87B5-6A29F489FF9A}">
      <dgm:prSet phldrT="[文本]"/>
      <dgm:spPr/>
      <dgm:t>
        <a:bodyPr/>
        <a:lstStyle/>
        <a:p>
          <a:r>
            <a:rPr lang="zh-CN" altLang="en-US" dirty="0" smtClean="0"/>
            <a:t>优质资源互补</a:t>
          </a:r>
          <a:endParaRPr lang="zh-CN" altLang="en-US" dirty="0"/>
        </a:p>
      </dgm:t>
    </dgm:pt>
    <dgm:pt modelId="{7B848764-5490-2D48-8DC8-5AA802B001A9}" type="parTrans" cxnId="{1012C956-4D0A-C343-980E-68DB71C6A07C}">
      <dgm:prSet/>
      <dgm:spPr/>
      <dgm:t>
        <a:bodyPr/>
        <a:lstStyle/>
        <a:p>
          <a:endParaRPr lang="zh-CN" altLang="en-US"/>
        </a:p>
      </dgm:t>
    </dgm:pt>
    <dgm:pt modelId="{C6863058-D553-4F4F-87F3-04254DA9382C}" type="sibTrans" cxnId="{1012C956-4D0A-C343-980E-68DB71C6A07C}">
      <dgm:prSet/>
      <dgm:spPr/>
      <dgm:t>
        <a:bodyPr/>
        <a:lstStyle/>
        <a:p>
          <a:endParaRPr lang="zh-CN" altLang="en-US"/>
        </a:p>
      </dgm:t>
    </dgm:pt>
    <dgm:pt modelId="{7810C3B4-204E-8040-8332-4F164310DC62}">
      <dgm:prSet phldrT="[文本]"/>
      <dgm:spPr/>
      <dgm:t>
        <a:bodyPr/>
        <a:lstStyle/>
        <a:p>
          <a:r>
            <a:rPr lang="zh-CN" altLang="en-US" dirty="0" smtClean="0"/>
            <a:t>缓解中西部高等教育资源匮乏</a:t>
          </a:r>
          <a:endParaRPr lang="zh-CN" altLang="en-US" dirty="0"/>
        </a:p>
      </dgm:t>
    </dgm:pt>
    <dgm:pt modelId="{BFF44DFC-6D26-AD4F-9313-689FEF8F7329}" type="parTrans" cxnId="{F4C1CEC5-B69F-604F-AA5F-D98BEE8EE552}">
      <dgm:prSet/>
      <dgm:spPr/>
      <dgm:t>
        <a:bodyPr/>
        <a:lstStyle/>
        <a:p>
          <a:endParaRPr lang="zh-CN" altLang="en-US"/>
        </a:p>
      </dgm:t>
    </dgm:pt>
    <dgm:pt modelId="{35BCC3E1-69AA-C945-B993-409BAE1B3287}" type="sibTrans" cxnId="{F4C1CEC5-B69F-604F-AA5F-D98BEE8EE552}">
      <dgm:prSet/>
      <dgm:spPr/>
      <dgm:t>
        <a:bodyPr/>
        <a:lstStyle/>
        <a:p>
          <a:endParaRPr lang="zh-CN" altLang="en-US"/>
        </a:p>
      </dgm:t>
    </dgm:pt>
    <dgm:pt modelId="{0A7D150D-FDD7-7449-9A08-C8F93AD24705}">
      <dgm:prSet phldrT="[文本]" custT="1"/>
      <dgm:spPr/>
      <dgm:t>
        <a:bodyPr/>
        <a:lstStyle/>
        <a:p>
          <a:pPr marL="228600" lvl="1" indent="0" algn="l" defTabSz="1022350">
            <a:lnSpc>
              <a:spcPct val="90000"/>
            </a:lnSpc>
            <a:spcBef>
              <a:spcPct val="0"/>
            </a:spcBef>
            <a:spcAft>
              <a:spcPct val="15000"/>
            </a:spcAft>
            <a:buNone/>
          </a:pPr>
          <a:r>
            <a:rPr lang="zh-CN" altLang="en-US" sz="1800" dirty="0" smtClean="0">
              <a:solidFill>
                <a:schemeClr val="tx1"/>
              </a:solidFill>
            </a:rPr>
            <a:t>自学、互学、群学</a:t>
          </a:r>
          <a:r>
            <a:rPr lang="zh-CN" altLang="en-US" sz="1800" baseline="0" dirty="0" smtClean="0">
              <a:solidFill>
                <a:schemeClr val="tx1"/>
              </a:solidFill>
            </a:rPr>
            <a:t> </a:t>
          </a:r>
          <a:br>
            <a:rPr lang="zh-CN" altLang="en-US" sz="1800" baseline="0" dirty="0" smtClean="0">
              <a:solidFill>
                <a:schemeClr val="tx1"/>
              </a:solidFill>
            </a:rPr>
          </a:br>
          <a:r>
            <a:rPr lang="zh-CN" altLang="en-US" sz="1800" baseline="0" dirty="0" smtClean="0">
              <a:solidFill>
                <a:schemeClr val="tx1"/>
              </a:solidFill>
            </a:rPr>
            <a:t>   </a:t>
          </a:r>
          <a:r>
            <a:rPr lang="zh-CN" altLang="en-US" sz="1800" dirty="0" smtClean="0">
              <a:solidFill>
                <a:schemeClr val="tx1"/>
              </a:solidFill>
            </a:rPr>
            <a:t>全新学习方式 </a:t>
          </a:r>
          <a:endParaRPr lang="zh-CN" altLang="en-US" sz="1800" dirty="0"/>
        </a:p>
      </dgm:t>
    </dgm:pt>
    <dgm:pt modelId="{33A5792A-D5C5-5E4D-B210-99F61F192DAA}" type="parTrans" cxnId="{5EFF5355-DDDC-A44A-A510-5B7D8F64E972}">
      <dgm:prSet/>
      <dgm:spPr/>
      <dgm:t>
        <a:bodyPr/>
        <a:lstStyle/>
        <a:p>
          <a:endParaRPr lang="zh-CN" altLang="en-US"/>
        </a:p>
      </dgm:t>
    </dgm:pt>
    <dgm:pt modelId="{900C0788-3710-7F41-983D-16FAF7AC1BE1}" type="sibTrans" cxnId="{5EFF5355-DDDC-A44A-A510-5B7D8F64E972}">
      <dgm:prSet/>
      <dgm:spPr/>
      <dgm:t>
        <a:bodyPr/>
        <a:lstStyle/>
        <a:p>
          <a:endParaRPr lang="zh-CN" altLang="en-US"/>
        </a:p>
      </dgm:t>
    </dgm:pt>
    <dgm:pt modelId="{1183A1FF-D369-EC41-8C1A-38AA00ADC901}">
      <dgm:prSet phldrT="[文本]" custT="1"/>
      <dgm:spPr/>
      <dgm:t>
        <a:bodyPr/>
        <a:lstStyle/>
        <a:p>
          <a:pPr marL="228600" lvl="1" indent="0" algn="l" defTabSz="1022350">
            <a:lnSpc>
              <a:spcPct val="90000"/>
            </a:lnSpc>
            <a:spcBef>
              <a:spcPct val="0"/>
            </a:spcBef>
            <a:spcAft>
              <a:spcPct val="15000"/>
            </a:spcAft>
            <a:buNone/>
          </a:pPr>
          <a:endParaRPr lang="zh-CN" altLang="en-US" sz="1800" dirty="0"/>
        </a:p>
      </dgm:t>
    </dgm:pt>
    <dgm:pt modelId="{6D693FBF-AE47-4F4F-A458-2013F48C7C8B}" type="parTrans" cxnId="{1FE0164F-A1A6-344B-AFBB-D3CC177C94D9}">
      <dgm:prSet/>
      <dgm:spPr/>
      <dgm:t>
        <a:bodyPr/>
        <a:lstStyle/>
        <a:p>
          <a:endParaRPr lang="zh-CN" altLang="en-US"/>
        </a:p>
      </dgm:t>
    </dgm:pt>
    <dgm:pt modelId="{58C3331F-4EFB-A94E-86C8-E41701E3E5C7}" type="sibTrans" cxnId="{1FE0164F-A1A6-344B-AFBB-D3CC177C94D9}">
      <dgm:prSet/>
      <dgm:spPr/>
      <dgm:t>
        <a:bodyPr/>
        <a:lstStyle/>
        <a:p>
          <a:endParaRPr lang="zh-CN" altLang="en-US"/>
        </a:p>
      </dgm:t>
    </dgm:pt>
    <dgm:pt modelId="{86D13925-F3B0-6F4A-8841-02F6640FC721}">
      <dgm:prSet phldrT="[文本]"/>
      <dgm:spPr/>
      <dgm:t>
        <a:bodyPr/>
        <a:lstStyle/>
        <a:p>
          <a:endParaRPr lang="zh-CN" altLang="en-US" dirty="0"/>
        </a:p>
      </dgm:t>
    </dgm:pt>
    <dgm:pt modelId="{ED23F7AD-7C16-934A-AD4E-65DB42FAF00C}" type="parTrans" cxnId="{EBB7EBC2-A4BA-0448-9BA6-656827AF490C}">
      <dgm:prSet/>
      <dgm:spPr/>
      <dgm:t>
        <a:bodyPr/>
        <a:lstStyle/>
        <a:p>
          <a:endParaRPr lang="zh-CN" altLang="en-US"/>
        </a:p>
      </dgm:t>
    </dgm:pt>
    <dgm:pt modelId="{666EC69A-CD78-7341-9F94-80B92FAD93C8}" type="sibTrans" cxnId="{EBB7EBC2-A4BA-0448-9BA6-656827AF490C}">
      <dgm:prSet/>
      <dgm:spPr/>
      <dgm:t>
        <a:bodyPr/>
        <a:lstStyle/>
        <a:p>
          <a:endParaRPr lang="zh-CN" altLang="en-US"/>
        </a:p>
      </dgm:t>
    </dgm:pt>
    <dgm:pt modelId="{533DFBB8-5A2F-624E-A4B7-F92B649D6103}">
      <dgm:prSet phldrT="[文本]"/>
      <dgm:spPr/>
      <dgm:t>
        <a:bodyPr/>
        <a:lstStyle/>
        <a:p>
          <a:endParaRPr lang="zh-CN" altLang="en-US" dirty="0"/>
        </a:p>
      </dgm:t>
    </dgm:pt>
    <dgm:pt modelId="{04E591F2-381F-974C-893A-2642D88E6883}" type="parTrans" cxnId="{5AF826C1-05CD-9C43-ABF4-8B084B00853B}">
      <dgm:prSet/>
      <dgm:spPr/>
      <dgm:t>
        <a:bodyPr/>
        <a:lstStyle/>
        <a:p>
          <a:endParaRPr lang="zh-CN" altLang="en-US"/>
        </a:p>
      </dgm:t>
    </dgm:pt>
    <dgm:pt modelId="{0B709ACC-D3EC-324F-BF21-F420FF386682}" type="sibTrans" cxnId="{5AF826C1-05CD-9C43-ABF4-8B084B00853B}">
      <dgm:prSet/>
      <dgm:spPr/>
      <dgm:t>
        <a:bodyPr/>
        <a:lstStyle/>
        <a:p>
          <a:endParaRPr lang="zh-CN" altLang="en-US"/>
        </a:p>
      </dgm:t>
    </dgm:pt>
    <dgm:pt modelId="{CA3390DA-39A4-494A-985A-723396B44768}">
      <dgm:prSet phldrT="[文本]" custT="1"/>
      <dgm:spPr/>
      <dgm:t>
        <a:bodyPr/>
        <a:lstStyle/>
        <a:p>
          <a:pPr marL="228600" lvl="1" indent="0" algn="l" defTabSz="1022350">
            <a:lnSpc>
              <a:spcPct val="90000"/>
            </a:lnSpc>
            <a:spcBef>
              <a:spcPct val="0"/>
            </a:spcBef>
            <a:spcAft>
              <a:spcPct val="15000"/>
            </a:spcAft>
            <a:buNone/>
          </a:pPr>
          <a:endParaRPr lang="zh-CN" altLang="en-US" sz="1800" dirty="0"/>
        </a:p>
      </dgm:t>
    </dgm:pt>
    <dgm:pt modelId="{CD38134D-B0BC-4E41-93C4-1EC9BDB45B03}" type="parTrans" cxnId="{0053D295-020A-E347-94B9-C4762E93B9ED}">
      <dgm:prSet/>
      <dgm:spPr/>
      <dgm:t>
        <a:bodyPr/>
        <a:lstStyle/>
        <a:p>
          <a:endParaRPr lang="zh-CN" altLang="en-US"/>
        </a:p>
      </dgm:t>
    </dgm:pt>
    <dgm:pt modelId="{4DDC81AC-034E-2E48-AD3A-6CF3B84E8E30}" type="sibTrans" cxnId="{0053D295-020A-E347-94B9-C4762E93B9ED}">
      <dgm:prSet/>
      <dgm:spPr/>
      <dgm:t>
        <a:bodyPr/>
        <a:lstStyle/>
        <a:p>
          <a:endParaRPr lang="zh-CN" altLang="en-US"/>
        </a:p>
      </dgm:t>
    </dgm:pt>
    <dgm:pt modelId="{6B51D1F0-599C-4648-A36C-C73CB65D9D42}">
      <dgm:prSet phldrT="[文本]"/>
      <dgm:spPr/>
      <dgm:t>
        <a:bodyPr/>
        <a:lstStyle/>
        <a:p>
          <a:endParaRPr lang="zh-CN" altLang="en-US" dirty="0"/>
        </a:p>
      </dgm:t>
    </dgm:pt>
    <dgm:pt modelId="{17CFFDAC-57CA-C54A-9688-EA36A8151B30}" type="parTrans" cxnId="{E237B792-E9EF-C84C-BD55-A6EDA902C92C}">
      <dgm:prSet/>
      <dgm:spPr/>
      <dgm:t>
        <a:bodyPr/>
        <a:lstStyle/>
        <a:p>
          <a:endParaRPr lang="zh-CN" altLang="en-US"/>
        </a:p>
      </dgm:t>
    </dgm:pt>
    <dgm:pt modelId="{38276083-A5BF-1148-83F4-57A8154CE703}" type="sibTrans" cxnId="{E237B792-E9EF-C84C-BD55-A6EDA902C92C}">
      <dgm:prSet/>
      <dgm:spPr/>
      <dgm:t>
        <a:bodyPr/>
        <a:lstStyle/>
        <a:p>
          <a:endParaRPr lang="zh-CN" altLang="en-US"/>
        </a:p>
      </dgm:t>
    </dgm:pt>
    <dgm:pt modelId="{BB877567-3819-CE49-A1C5-D379C5679446}">
      <dgm:prSet phldrT="[文本]"/>
      <dgm:spPr/>
      <dgm:t>
        <a:bodyPr/>
        <a:lstStyle/>
        <a:p>
          <a:endParaRPr lang="zh-CN" altLang="en-US" dirty="0"/>
        </a:p>
      </dgm:t>
    </dgm:pt>
    <dgm:pt modelId="{79A67B06-FF29-9D44-8DEA-37E119079F96}" type="parTrans" cxnId="{48DCAD50-47A6-0541-BA52-DC99287E2EB2}">
      <dgm:prSet/>
      <dgm:spPr/>
      <dgm:t>
        <a:bodyPr/>
        <a:lstStyle/>
        <a:p>
          <a:endParaRPr lang="zh-CN" altLang="en-US"/>
        </a:p>
      </dgm:t>
    </dgm:pt>
    <dgm:pt modelId="{BB83C577-E023-4748-914B-13935BE13E72}" type="sibTrans" cxnId="{48DCAD50-47A6-0541-BA52-DC99287E2EB2}">
      <dgm:prSet/>
      <dgm:spPr/>
      <dgm:t>
        <a:bodyPr/>
        <a:lstStyle/>
        <a:p>
          <a:endParaRPr lang="zh-CN" altLang="en-US"/>
        </a:p>
      </dgm:t>
    </dgm:pt>
    <dgm:pt modelId="{202AB197-CCBA-494B-ABAB-C2488613A4C0}" type="pres">
      <dgm:prSet presAssocID="{D5A8362D-DE74-7440-9752-7F2F78E94A98}" presName="Name0" presStyleCnt="0">
        <dgm:presLayoutVars>
          <dgm:dir/>
          <dgm:animLvl val="lvl"/>
          <dgm:resizeHandles val="exact"/>
        </dgm:presLayoutVars>
      </dgm:prSet>
      <dgm:spPr/>
      <dgm:t>
        <a:bodyPr/>
        <a:lstStyle/>
        <a:p>
          <a:endParaRPr lang="zh-CN" altLang="en-US"/>
        </a:p>
      </dgm:t>
    </dgm:pt>
    <dgm:pt modelId="{40131429-DC71-9A4F-A807-BAAA14C2CF6B}" type="pres">
      <dgm:prSet presAssocID="{12D28AAC-4486-394B-A9D4-2E7FA2205BB9}" presName="composite" presStyleCnt="0"/>
      <dgm:spPr/>
    </dgm:pt>
    <dgm:pt modelId="{8155B431-447B-DF41-8056-7AEDA2A83D93}" type="pres">
      <dgm:prSet presAssocID="{12D28AAC-4486-394B-A9D4-2E7FA2205BB9}" presName="parTx" presStyleLbl="alignNode1" presStyleIdx="0" presStyleCnt="3">
        <dgm:presLayoutVars>
          <dgm:chMax val="0"/>
          <dgm:chPref val="0"/>
          <dgm:bulletEnabled val="1"/>
        </dgm:presLayoutVars>
      </dgm:prSet>
      <dgm:spPr/>
      <dgm:t>
        <a:bodyPr/>
        <a:lstStyle/>
        <a:p>
          <a:endParaRPr lang="zh-CN" altLang="en-US"/>
        </a:p>
      </dgm:t>
    </dgm:pt>
    <dgm:pt modelId="{F494DE67-3470-CC41-AF07-83B98E70924E}" type="pres">
      <dgm:prSet presAssocID="{12D28AAC-4486-394B-A9D4-2E7FA2205BB9}" presName="desTx" presStyleLbl="alignAccFollowNode1" presStyleIdx="0" presStyleCnt="3">
        <dgm:presLayoutVars>
          <dgm:bulletEnabled val="1"/>
        </dgm:presLayoutVars>
      </dgm:prSet>
      <dgm:spPr/>
      <dgm:t>
        <a:bodyPr/>
        <a:lstStyle/>
        <a:p>
          <a:endParaRPr lang="zh-CN" altLang="en-US"/>
        </a:p>
      </dgm:t>
    </dgm:pt>
    <dgm:pt modelId="{63CA9E67-D699-2748-A8DD-FA92F2DDE9A7}" type="pres">
      <dgm:prSet presAssocID="{5A3D809A-CB0E-D14B-8569-D3FFCE64D267}" presName="space" presStyleCnt="0"/>
      <dgm:spPr/>
    </dgm:pt>
    <dgm:pt modelId="{E7BE651F-E06D-7D42-AD88-F4B17E42974D}" type="pres">
      <dgm:prSet presAssocID="{C9DC4EE8-DFBA-0B44-9979-061CED9C04E2}" presName="composite" presStyleCnt="0"/>
      <dgm:spPr/>
    </dgm:pt>
    <dgm:pt modelId="{E4127AF9-7D4D-C54C-8C74-E039D2BEFE87}" type="pres">
      <dgm:prSet presAssocID="{C9DC4EE8-DFBA-0B44-9979-061CED9C04E2}" presName="parTx" presStyleLbl="alignNode1" presStyleIdx="1" presStyleCnt="3">
        <dgm:presLayoutVars>
          <dgm:chMax val="0"/>
          <dgm:chPref val="0"/>
          <dgm:bulletEnabled val="1"/>
        </dgm:presLayoutVars>
      </dgm:prSet>
      <dgm:spPr/>
      <dgm:t>
        <a:bodyPr/>
        <a:lstStyle/>
        <a:p>
          <a:endParaRPr lang="zh-CN" altLang="en-US"/>
        </a:p>
      </dgm:t>
    </dgm:pt>
    <dgm:pt modelId="{B9B5E5EB-A0BB-8F4F-8D1A-001D3B936EBB}" type="pres">
      <dgm:prSet presAssocID="{C9DC4EE8-DFBA-0B44-9979-061CED9C04E2}" presName="desTx" presStyleLbl="alignAccFollowNode1" presStyleIdx="1" presStyleCnt="3">
        <dgm:presLayoutVars>
          <dgm:bulletEnabled val="1"/>
        </dgm:presLayoutVars>
      </dgm:prSet>
      <dgm:spPr/>
      <dgm:t>
        <a:bodyPr/>
        <a:lstStyle/>
        <a:p>
          <a:endParaRPr lang="zh-CN" altLang="en-US"/>
        </a:p>
      </dgm:t>
    </dgm:pt>
    <dgm:pt modelId="{52A23083-E163-764D-9A1A-60602DEDC9FB}" type="pres">
      <dgm:prSet presAssocID="{42D428F1-D84D-244F-B5AE-073841227E10}" presName="space" presStyleCnt="0"/>
      <dgm:spPr/>
    </dgm:pt>
    <dgm:pt modelId="{CD0F5F27-9C8C-A441-99EE-C93933565DDE}" type="pres">
      <dgm:prSet presAssocID="{D73D9229-2DDC-0A46-9F7E-391DE49A60D7}" presName="composite" presStyleCnt="0"/>
      <dgm:spPr/>
    </dgm:pt>
    <dgm:pt modelId="{790B655A-FBCB-F345-8B2A-97696CC87DF4}" type="pres">
      <dgm:prSet presAssocID="{D73D9229-2DDC-0A46-9F7E-391DE49A60D7}" presName="parTx" presStyleLbl="alignNode1" presStyleIdx="2" presStyleCnt="3">
        <dgm:presLayoutVars>
          <dgm:chMax val="0"/>
          <dgm:chPref val="0"/>
          <dgm:bulletEnabled val="1"/>
        </dgm:presLayoutVars>
      </dgm:prSet>
      <dgm:spPr/>
      <dgm:t>
        <a:bodyPr/>
        <a:lstStyle/>
        <a:p>
          <a:endParaRPr lang="zh-CN" altLang="en-US"/>
        </a:p>
      </dgm:t>
    </dgm:pt>
    <dgm:pt modelId="{DA8E374D-CF17-EA40-A78B-75272DF358AF}" type="pres">
      <dgm:prSet presAssocID="{D73D9229-2DDC-0A46-9F7E-391DE49A60D7}" presName="desTx" presStyleLbl="alignAccFollowNode1" presStyleIdx="2" presStyleCnt="3">
        <dgm:presLayoutVars>
          <dgm:bulletEnabled val="1"/>
        </dgm:presLayoutVars>
      </dgm:prSet>
      <dgm:spPr/>
      <dgm:t>
        <a:bodyPr/>
        <a:lstStyle/>
        <a:p>
          <a:endParaRPr lang="zh-CN" altLang="en-US"/>
        </a:p>
      </dgm:t>
    </dgm:pt>
  </dgm:ptLst>
  <dgm:cxnLst>
    <dgm:cxn modelId="{FD2CBBF5-9B63-BD4E-9737-4C75D79E08DC}" srcId="{C9DC4EE8-DFBA-0B44-9979-061CED9C04E2}" destId="{32D5C526-C94A-FB43-B24E-60965FF2820A}" srcOrd="1" destOrd="0" parTransId="{782687A0-952A-1743-8FF2-158A50DBA14E}" sibTransId="{53A98A12-1A28-7C4F-AAA6-C8A0C3F2F80B}"/>
    <dgm:cxn modelId="{5AF826C1-05CD-9C43-ABF4-8B084B00853B}" srcId="{D73D9229-2DDC-0A46-9F7E-391DE49A60D7}" destId="{533DFBB8-5A2F-624E-A4B7-F92B649D6103}" srcOrd="2" destOrd="0" parTransId="{04E591F2-381F-974C-893A-2642D88E6883}" sibTransId="{0B709ACC-D3EC-324F-BF21-F420FF386682}"/>
    <dgm:cxn modelId="{1FB7D9D3-EB57-DD4B-AE52-D08FD3594BF4}" type="presOf" srcId="{D73D9229-2DDC-0A46-9F7E-391DE49A60D7}" destId="{790B655A-FBCB-F345-8B2A-97696CC87DF4}" srcOrd="0" destOrd="0" presId="urn:microsoft.com/office/officeart/2005/8/layout/hList1"/>
    <dgm:cxn modelId="{8D48EDC7-CBBE-5240-BA85-A1F20F7609B2}" type="presOf" srcId="{7810C3B4-204E-8040-8332-4F164310DC62}" destId="{DA8E374D-CF17-EA40-A78B-75272DF358AF}" srcOrd="0" destOrd="3" presId="urn:microsoft.com/office/officeart/2005/8/layout/hList1"/>
    <dgm:cxn modelId="{83D8B246-3911-C74A-9621-C7C2A09223EC}" type="presOf" srcId="{0A7D150D-FDD7-7449-9A08-C8F93AD24705}" destId="{F494DE67-3470-CC41-AF07-83B98E70924E}" srcOrd="0" destOrd="3" presId="urn:microsoft.com/office/officeart/2005/8/layout/hList1"/>
    <dgm:cxn modelId="{9638498B-7BF0-6D4D-9171-732242F08204}" type="presOf" srcId="{86D13925-F3B0-6F4A-8841-02F6640FC721}" destId="{B9B5E5EB-A0BB-8F4F-8D1A-001D3B936EBB}" srcOrd="0" destOrd="2" presId="urn:microsoft.com/office/officeart/2005/8/layout/hList1"/>
    <dgm:cxn modelId="{891D8A66-1E7B-774B-84E6-B77ED014F346}" type="presOf" srcId="{D5A8362D-DE74-7440-9752-7F2F78E94A98}" destId="{202AB197-CCBA-494B-ABAB-C2488613A4C0}" srcOrd="0" destOrd="0" presId="urn:microsoft.com/office/officeart/2005/8/layout/hList1"/>
    <dgm:cxn modelId="{3CA014EC-F080-8349-93D7-EA9B6EE8E2AA}" srcId="{D5A8362D-DE74-7440-9752-7F2F78E94A98}" destId="{C9DC4EE8-DFBA-0B44-9979-061CED9C04E2}" srcOrd="1" destOrd="0" parTransId="{B36C310B-69E0-1A43-9DA2-AF57C8ED343A}" sibTransId="{42D428F1-D84D-244F-B5AE-073841227E10}"/>
    <dgm:cxn modelId="{744DEF4F-C44B-314F-B72F-1915D011A4E8}" srcId="{D5A8362D-DE74-7440-9752-7F2F78E94A98}" destId="{12D28AAC-4486-394B-A9D4-2E7FA2205BB9}" srcOrd="0" destOrd="0" parTransId="{362034A4-C213-D345-95C7-C4D03157A2FB}" sibTransId="{5A3D809A-CB0E-D14B-8569-D3FFCE64D267}"/>
    <dgm:cxn modelId="{5EFF5355-DDDC-A44A-A510-5B7D8F64E972}" srcId="{12D28AAC-4486-394B-A9D4-2E7FA2205BB9}" destId="{0A7D150D-FDD7-7449-9A08-C8F93AD24705}" srcOrd="3" destOrd="0" parTransId="{33A5792A-D5C5-5E4D-B210-99F61F192DAA}" sibTransId="{900C0788-3710-7F41-983D-16FAF7AC1BE1}"/>
    <dgm:cxn modelId="{1012C956-4D0A-C343-980E-68DB71C6A07C}" srcId="{D73D9229-2DDC-0A46-9F7E-391DE49A60D7}" destId="{655C7601-92DD-E243-87B5-6A29F489FF9A}" srcOrd="1" destOrd="0" parTransId="{7B848764-5490-2D48-8DC8-5AA802B001A9}" sibTransId="{C6863058-D553-4F4F-87F3-04254DA9382C}"/>
    <dgm:cxn modelId="{277ADC15-315F-3B43-8303-48FE4128974C}" type="presOf" srcId="{BB877567-3819-CE49-A1C5-D379C5679446}" destId="{DA8E374D-CF17-EA40-A78B-75272DF358AF}" srcOrd="0" destOrd="0" presId="urn:microsoft.com/office/officeart/2005/8/layout/hList1"/>
    <dgm:cxn modelId="{0053D295-020A-E347-94B9-C4762E93B9ED}" srcId="{12D28AAC-4486-394B-A9D4-2E7FA2205BB9}" destId="{CA3390DA-39A4-494A-985A-723396B44768}" srcOrd="0" destOrd="0" parTransId="{CD38134D-B0BC-4E41-93C4-1EC9BDB45B03}" sibTransId="{4DDC81AC-034E-2E48-AD3A-6CF3B84E8E30}"/>
    <dgm:cxn modelId="{8D26FC7B-7D46-7E40-A6BD-E2BEF7B5AA17}" type="presOf" srcId="{66B476BE-2EDA-1A4B-97DF-C1FBE9036EE2}" destId="{F494DE67-3470-CC41-AF07-83B98E70924E}" srcOrd="0" destOrd="1" presId="urn:microsoft.com/office/officeart/2005/8/layout/hList1"/>
    <dgm:cxn modelId="{F5260E5D-FC40-C947-8D68-4C33FAAFFD48}" type="presOf" srcId="{C9DC4EE8-DFBA-0B44-9979-061CED9C04E2}" destId="{E4127AF9-7D4D-C54C-8C74-E039D2BEFE87}" srcOrd="0" destOrd="0" presId="urn:microsoft.com/office/officeart/2005/8/layout/hList1"/>
    <dgm:cxn modelId="{447DAEC7-5C4B-3B49-B629-41CDC3C96E65}" type="presOf" srcId="{655C7601-92DD-E243-87B5-6A29F489FF9A}" destId="{DA8E374D-CF17-EA40-A78B-75272DF358AF}" srcOrd="0" destOrd="1" presId="urn:microsoft.com/office/officeart/2005/8/layout/hList1"/>
    <dgm:cxn modelId="{BB6E5B90-7E54-844D-99E8-DA12C39B45C2}" type="presOf" srcId="{12D28AAC-4486-394B-A9D4-2E7FA2205BB9}" destId="{8155B431-447B-DF41-8056-7AEDA2A83D93}" srcOrd="0" destOrd="0" presId="urn:microsoft.com/office/officeart/2005/8/layout/hList1"/>
    <dgm:cxn modelId="{F4C1CEC5-B69F-604F-AA5F-D98BEE8EE552}" srcId="{D73D9229-2DDC-0A46-9F7E-391DE49A60D7}" destId="{7810C3B4-204E-8040-8332-4F164310DC62}" srcOrd="3" destOrd="0" parTransId="{BFF44DFC-6D26-AD4F-9313-689FEF8F7329}" sibTransId="{35BCC3E1-69AA-C945-B993-409BAE1B3287}"/>
    <dgm:cxn modelId="{DAE313A9-7682-984D-AC93-F1624AC98F41}" type="presOf" srcId="{1DE5406B-5FDE-A64E-A6A5-B575DFC255F8}" destId="{B9B5E5EB-A0BB-8F4F-8D1A-001D3B936EBB}" srcOrd="0" destOrd="3" presId="urn:microsoft.com/office/officeart/2005/8/layout/hList1"/>
    <dgm:cxn modelId="{70217727-9521-1E46-A875-026853F4BD8A}" type="presOf" srcId="{6B51D1F0-599C-4648-A36C-C73CB65D9D42}" destId="{B9B5E5EB-A0BB-8F4F-8D1A-001D3B936EBB}" srcOrd="0" destOrd="0" presId="urn:microsoft.com/office/officeart/2005/8/layout/hList1"/>
    <dgm:cxn modelId="{253AD7DD-7166-A54F-99E2-E74FEBE201D8}" type="presOf" srcId="{CA3390DA-39A4-494A-985A-723396B44768}" destId="{F494DE67-3470-CC41-AF07-83B98E70924E}" srcOrd="0" destOrd="0" presId="urn:microsoft.com/office/officeart/2005/8/layout/hList1"/>
    <dgm:cxn modelId="{3D445195-38B6-0448-9A3B-32BDB9FD723C}" type="presOf" srcId="{1183A1FF-D369-EC41-8C1A-38AA00ADC901}" destId="{F494DE67-3470-CC41-AF07-83B98E70924E}" srcOrd="0" destOrd="2" presId="urn:microsoft.com/office/officeart/2005/8/layout/hList1"/>
    <dgm:cxn modelId="{D3487372-F43D-B146-A5FB-31B538919B0F}" srcId="{12D28AAC-4486-394B-A9D4-2E7FA2205BB9}" destId="{66B476BE-2EDA-1A4B-97DF-C1FBE9036EE2}" srcOrd="1" destOrd="0" parTransId="{B6DAD5A3-51E0-6B46-B6DB-37ECA200C7CD}" sibTransId="{F6ECA586-A0D3-CC4F-9D6D-C2A3B4B119D3}"/>
    <dgm:cxn modelId="{DB09AB9B-BB95-B34A-BB49-0920554FB347}" type="presOf" srcId="{32D5C526-C94A-FB43-B24E-60965FF2820A}" destId="{B9B5E5EB-A0BB-8F4F-8D1A-001D3B936EBB}" srcOrd="0" destOrd="1" presId="urn:microsoft.com/office/officeart/2005/8/layout/hList1"/>
    <dgm:cxn modelId="{CD7458E2-0F95-9B47-8A69-69C47220115E}" srcId="{C9DC4EE8-DFBA-0B44-9979-061CED9C04E2}" destId="{1DE5406B-5FDE-A64E-A6A5-B575DFC255F8}" srcOrd="3" destOrd="0" parTransId="{4B43BE14-E497-534E-9D3B-A9EE0CAE600A}" sibTransId="{DB9A759A-3DAA-484F-99E1-C937421E8925}"/>
    <dgm:cxn modelId="{FE79C62F-667D-4A44-ADA1-B89D24C55C4A}" type="presOf" srcId="{533DFBB8-5A2F-624E-A4B7-F92B649D6103}" destId="{DA8E374D-CF17-EA40-A78B-75272DF358AF}" srcOrd="0" destOrd="2" presId="urn:microsoft.com/office/officeart/2005/8/layout/hList1"/>
    <dgm:cxn modelId="{1FE0164F-A1A6-344B-AFBB-D3CC177C94D9}" srcId="{12D28AAC-4486-394B-A9D4-2E7FA2205BB9}" destId="{1183A1FF-D369-EC41-8C1A-38AA00ADC901}" srcOrd="2" destOrd="0" parTransId="{6D693FBF-AE47-4F4F-A458-2013F48C7C8B}" sibTransId="{58C3331F-4EFB-A94E-86C8-E41701E3E5C7}"/>
    <dgm:cxn modelId="{EBB7EBC2-A4BA-0448-9BA6-656827AF490C}" srcId="{C9DC4EE8-DFBA-0B44-9979-061CED9C04E2}" destId="{86D13925-F3B0-6F4A-8841-02F6640FC721}" srcOrd="2" destOrd="0" parTransId="{ED23F7AD-7C16-934A-AD4E-65DB42FAF00C}" sibTransId="{666EC69A-CD78-7341-9F94-80B92FAD93C8}"/>
    <dgm:cxn modelId="{48DCAD50-47A6-0541-BA52-DC99287E2EB2}" srcId="{D73D9229-2DDC-0A46-9F7E-391DE49A60D7}" destId="{BB877567-3819-CE49-A1C5-D379C5679446}" srcOrd="0" destOrd="0" parTransId="{79A67B06-FF29-9D44-8DEA-37E119079F96}" sibTransId="{BB83C577-E023-4748-914B-13935BE13E72}"/>
    <dgm:cxn modelId="{E10D9DFD-74B1-7C4B-879E-FC010D19C89C}" srcId="{D5A8362D-DE74-7440-9752-7F2F78E94A98}" destId="{D73D9229-2DDC-0A46-9F7E-391DE49A60D7}" srcOrd="2" destOrd="0" parTransId="{3E44861F-FD3E-8847-A3AD-D3E45596918D}" sibTransId="{F9BE5F1C-04CC-A941-9826-AEE42164E368}"/>
    <dgm:cxn modelId="{E237B792-E9EF-C84C-BD55-A6EDA902C92C}" srcId="{C9DC4EE8-DFBA-0B44-9979-061CED9C04E2}" destId="{6B51D1F0-599C-4648-A36C-C73CB65D9D42}" srcOrd="0" destOrd="0" parTransId="{17CFFDAC-57CA-C54A-9688-EA36A8151B30}" sibTransId="{38276083-A5BF-1148-83F4-57A8154CE703}"/>
    <dgm:cxn modelId="{59314402-4E26-7D40-93ED-FD6981DA5697}" type="presParOf" srcId="{202AB197-CCBA-494B-ABAB-C2488613A4C0}" destId="{40131429-DC71-9A4F-A807-BAAA14C2CF6B}" srcOrd="0" destOrd="0" presId="urn:microsoft.com/office/officeart/2005/8/layout/hList1"/>
    <dgm:cxn modelId="{D9739C71-F78B-EF41-9144-8C0009039A35}" type="presParOf" srcId="{40131429-DC71-9A4F-A807-BAAA14C2CF6B}" destId="{8155B431-447B-DF41-8056-7AEDA2A83D93}" srcOrd="0" destOrd="0" presId="urn:microsoft.com/office/officeart/2005/8/layout/hList1"/>
    <dgm:cxn modelId="{D6792817-3C39-6E49-BED2-AA1B8FF59A3A}" type="presParOf" srcId="{40131429-DC71-9A4F-A807-BAAA14C2CF6B}" destId="{F494DE67-3470-CC41-AF07-83B98E70924E}" srcOrd="1" destOrd="0" presId="urn:microsoft.com/office/officeart/2005/8/layout/hList1"/>
    <dgm:cxn modelId="{6C100EDE-533B-EA48-B258-99C46FD74A29}" type="presParOf" srcId="{202AB197-CCBA-494B-ABAB-C2488613A4C0}" destId="{63CA9E67-D699-2748-A8DD-FA92F2DDE9A7}" srcOrd="1" destOrd="0" presId="urn:microsoft.com/office/officeart/2005/8/layout/hList1"/>
    <dgm:cxn modelId="{295CEDE4-CD73-6647-8476-F25ED9B23492}" type="presParOf" srcId="{202AB197-CCBA-494B-ABAB-C2488613A4C0}" destId="{E7BE651F-E06D-7D42-AD88-F4B17E42974D}" srcOrd="2" destOrd="0" presId="urn:microsoft.com/office/officeart/2005/8/layout/hList1"/>
    <dgm:cxn modelId="{46CCC45A-6969-5547-BF21-2B7BE0438B86}" type="presParOf" srcId="{E7BE651F-E06D-7D42-AD88-F4B17E42974D}" destId="{E4127AF9-7D4D-C54C-8C74-E039D2BEFE87}" srcOrd="0" destOrd="0" presId="urn:microsoft.com/office/officeart/2005/8/layout/hList1"/>
    <dgm:cxn modelId="{608E3555-377F-9746-BA75-490850A02293}" type="presParOf" srcId="{E7BE651F-E06D-7D42-AD88-F4B17E42974D}" destId="{B9B5E5EB-A0BB-8F4F-8D1A-001D3B936EBB}" srcOrd="1" destOrd="0" presId="urn:microsoft.com/office/officeart/2005/8/layout/hList1"/>
    <dgm:cxn modelId="{9E6D4669-6ABF-0449-9751-F16319C10014}" type="presParOf" srcId="{202AB197-CCBA-494B-ABAB-C2488613A4C0}" destId="{52A23083-E163-764D-9A1A-60602DEDC9FB}" srcOrd="3" destOrd="0" presId="urn:microsoft.com/office/officeart/2005/8/layout/hList1"/>
    <dgm:cxn modelId="{5944C1F2-E404-D04F-A846-930CE62992F3}" type="presParOf" srcId="{202AB197-CCBA-494B-ABAB-C2488613A4C0}" destId="{CD0F5F27-9C8C-A441-99EE-C93933565DDE}" srcOrd="4" destOrd="0" presId="urn:microsoft.com/office/officeart/2005/8/layout/hList1"/>
    <dgm:cxn modelId="{55AEAD28-6FD4-FD41-93E7-108F40BCBD10}" type="presParOf" srcId="{CD0F5F27-9C8C-A441-99EE-C93933565DDE}" destId="{790B655A-FBCB-F345-8B2A-97696CC87DF4}" srcOrd="0" destOrd="0" presId="urn:microsoft.com/office/officeart/2005/8/layout/hList1"/>
    <dgm:cxn modelId="{E0A84CE5-D3D4-EE4F-89A8-4704F6983655}" type="presParOf" srcId="{CD0F5F27-9C8C-A441-99EE-C93933565DDE}" destId="{DA8E374D-CF17-EA40-A78B-75272DF358A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263DC-8F04-43E2-895B-603CEE224D66}">
      <dsp:nvSpPr>
        <dsp:cNvPr id="0" name=""/>
        <dsp:cNvSpPr/>
      </dsp:nvSpPr>
      <dsp:spPr>
        <a:xfrm>
          <a:off x="522415" y="0"/>
          <a:ext cx="1457103" cy="652149"/>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信息传递</a:t>
          </a:r>
          <a:endParaRPr lang="zh-CN" altLang="en-US" sz="1800" b="1" kern="1200" dirty="0"/>
        </a:p>
      </dsp:txBody>
      <dsp:txXfrm>
        <a:off x="541516" y="19101"/>
        <a:ext cx="1418901" cy="613947"/>
      </dsp:txXfrm>
    </dsp:sp>
    <dsp:sp modelId="{6F31D710-226D-4207-A3BB-AAC7F5C5BF2B}">
      <dsp:nvSpPr>
        <dsp:cNvPr id="0" name=""/>
        <dsp:cNvSpPr/>
      </dsp:nvSpPr>
      <dsp:spPr>
        <a:xfrm>
          <a:off x="2266350" y="0"/>
          <a:ext cx="369118" cy="65214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a:p>
      </dsp:txBody>
      <dsp:txXfrm>
        <a:off x="2266350" y="130430"/>
        <a:ext cx="258383" cy="391289"/>
      </dsp:txXfrm>
    </dsp:sp>
    <dsp:sp modelId="{BEBCCB66-AB48-4BD8-92DE-70775BF890FC}">
      <dsp:nvSpPr>
        <dsp:cNvPr id="0" name=""/>
        <dsp:cNvSpPr/>
      </dsp:nvSpPr>
      <dsp:spPr>
        <a:xfrm>
          <a:off x="2894839" y="0"/>
          <a:ext cx="1457103" cy="652149"/>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信息内化</a:t>
          </a:r>
          <a:endParaRPr lang="zh-CN" altLang="en-US" sz="1800" b="1" kern="1200" dirty="0"/>
        </a:p>
      </dsp:txBody>
      <dsp:txXfrm>
        <a:off x="2913940" y="19101"/>
        <a:ext cx="1418901" cy="6139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1EE17-D24E-42D0-8465-C477CF3A60E9}">
      <dsp:nvSpPr>
        <dsp:cNvPr id="0" name=""/>
        <dsp:cNvSpPr/>
      </dsp:nvSpPr>
      <dsp:spPr>
        <a:xfrm>
          <a:off x="463267" y="205"/>
          <a:ext cx="2965548" cy="741387"/>
        </a:xfrm>
        <a:prstGeom prst="roundRect">
          <a:avLst>
            <a:gd name="adj" fmla="val 10000"/>
          </a:avLst>
        </a:prstGeom>
        <a:gradFill rotWithShape="0">
          <a:gsLst>
            <a:gs pos="0">
              <a:schemeClr val="accent5">
                <a:hueOff val="0"/>
                <a:satOff val="0"/>
                <a:lumOff val="0"/>
                <a:alphaOff val="0"/>
                <a:shade val="54000"/>
                <a:satMod val="105000"/>
              </a:schemeClr>
            </a:gs>
            <a:gs pos="47500">
              <a:schemeClr val="accent5">
                <a:hueOff val="0"/>
                <a:satOff val="0"/>
                <a:lumOff val="0"/>
                <a:alphaOff val="0"/>
                <a:shade val="88000"/>
                <a:satMod val="105000"/>
              </a:schemeClr>
            </a:gs>
            <a:gs pos="58500">
              <a:schemeClr val="accent5">
                <a:hueOff val="0"/>
                <a:satOff val="0"/>
                <a:lumOff val="0"/>
                <a:alphaOff val="0"/>
                <a:shade val="88000"/>
                <a:satMod val="105000"/>
              </a:schemeClr>
            </a:gs>
            <a:gs pos="100000">
              <a:schemeClr val="accent5">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优  教</a:t>
          </a:r>
          <a:endParaRPr lang="zh-CN" altLang="en-US" sz="2800" b="1" kern="1200" dirty="0"/>
        </a:p>
      </dsp:txBody>
      <dsp:txXfrm>
        <a:off x="484981" y="21919"/>
        <a:ext cx="2922120" cy="697959"/>
      </dsp:txXfrm>
    </dsp:sp>
    <dsp:sp modelId="{CDFA8860-7557-4286-9D82-58ACFE3DE08A}">
      <dsp:nvSpPr>
        <dsp:cNvPr id="0" name=""/>
        <dsp:cNvSpPr/>
      </dsp:nvSpPr>
      <dsp:spPr>
        <a:xfrm rot="5400000">
          <a:off x="1881170" y="806464"/>
          <a:ext cx="129742" cy="129742"/>
        </a:xfrm>
        <a:prstGeom prst="rightArrow">
          <a:avLst>
            <a:gd name="adj1" fmla="val 66700"/>
            <a:gd name="adj2" fmla="val 50000"/>
          </a:avLst>
        </a:prstGeom>
        <a:solidFill>
          <a:schemeClr val="accent5">
            <a:hueOff val="0"/>
            <a:satOff val="0"/>
            <a:lumOff val="0"/>
            <a:alphaOff val="0"/>
          </a:schemeClr>
        </a:soli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9AE35A7-ED08-4E45-8282-4E6E9E91E00F}">
      <dsp:nvSpPr>
        <dsp:cNvPr id="0" name=""/>
        <dsp:cNvSpPr/>
      </dsp:nvSpPr>
      <dsp:spPr>
        <a:xfrm>
          <a:off x="463267" y="1001078"/>
          <a:ext cx="2965548" cy="741387"/>
        </a:xfrm>
        <a:prstGeom prst="roundRect">
          <a:avLst>
            <a:gd name="adj" fmla="val 10000"/>
          </a:avLst>
        </a:prstGeom>
        <a:solidFill>
          <a:schemeClr val="accent5">
            <a:tint val="40000"/>
            <a:alpha val="90000"/>
            <a:hueOff val="0"/>
            <a:satOff val="0"/>
            <a:lumOff val="0"/>
            <a:alphaOff val="0"/>
          </a:schemeClr>
        </a:solidFill>
        <a:ln w="10000" cap="flat" cmpd="sng" algn="ctr">
          <a:solidFill>
            <a:schemeClr val="accent5">
              <a:tint val="40000"/>
              <a:alpha val="90000"/>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学生为主</a:t>
          </a:r>
          <a:endParaRPr lang="zh-CN" altLang="en-US" sz="2800" b="1" kern="1200" dirty="0"/>
        </a:p>
      </dsp:txBody>
      <dsp:txXfrm>
        <a:off x="484981" y="1022792"/>
        <a:ext cx="2922120" cy="697959"/>
      </dsp:txXfrm>
    </dsp:sp>
    <dsp:sp modelId="{BECCC77E-D952-4FBB-A03F-2500E4410660}">
      <dsp:nvSpPr>
        <dsp:cNvPr id="0" name=""/>
        <dsp:cNvSpPr/>
      </dsp:nvSpPr>
      <dsp:spPr>
        <a:xfrm rot="5400000">
          <a:off x="1881170" y="1807336"/>
          <a:ext cx="129742" cy="129742"/>
        </a:xfrm>
        <a:prstGeom prst="rightArrow">
          <a:avLst>
            <a:gd name="adj1" fmla="val 66700"/>
            <a:gd name="adj2" fmla="val 50000"/>
          </a:avLst>
        </a:prstGeom>
        <a:solidFill>
          <a:schemeClr val="accent5">
            <a:hueOff val="1202141"/>
            <a:satOff val="-5276"/>
            <a:lumOff val="1569"/>
            <a:alphaOff val="0"/>
          </a:schemeClr>
        </a:soli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13D9569-DC5B-4C39-90B5-1779B946E76A}">
      <dsp:nvSpPr>
        <dsp:cNvPr id="0" name=""/>
        <dsp:cNvSpPr/>
      </dsp:nvSpPr>
      <dsp:spPr>
        <a:xfrm>
          <a:off x="463267" y="2001950"/>
          <a:ext cx="2965548" cy="741387"/>
        </a:xfrm>
        <a:prstGeom prst="roundRect">
          <a:avLst>
            <a:gd name="adj" fmla="val 10000"/>
          </a:avLst>
        </a:prstGeom>
        <a:solidFill>
          <a:schemeClr val="accent5">
            <a:tint val="40000"/>
            <a:alpha val="90000"/>
            <a:hueOff val="1165612"/>
            <a:satOff val="-3649"/>
            <a:lumOff val="242"/>
            <a:alphaOff val="0"/>
          </a:schemeClr>
        </a:solidFill>
        <a:ln w="10000" cap="flat" cmpd="sng" algn="ctr">
          <a:solidFill>
            <a:schemeClr val="accent5">
              <a:tint val="40000"/>
              <a:alpha val="90000"/>
              <a:hueOff val="1165612"/>
              <a:satOff val="-3649"/>
              <a:lumOff val="242"/>
              <a:alphaOff val="0"/>
            </a:schemeClr>
          </a:solidFill>
          <a:prstDash val="solid"/>
        </a:ln>
        <a:effectLst>
          <a:outerShdw blurRad="63500" dist="25400" dir="3600000" algn="r" rotWithShape="0">
            <a:srgbClr val="000000">
              <a:alpha val="36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引导创新</a:t>
          </a:r>
          <a:endParaRPr lang="zh-CN" altLang="en-US" sz="2800" b="1" kern="1200" dirty="0"/>
        </a:p>
      </dsp:txBody>
      <dsp:txXfrm>
        <a:off x="484981" y="2023664"/>
        <a:ext cx="2922120" cy="697959"/>
      </dsp:txXfrm>
    </dsp:sp>
    <dsp:sp modelId="{BFEF0D6D-BD50-4A6E-B334-1AD2AB5B6306}">
      <dsp:nvSpPr>
        <dsp:cNvPr id="0" name=""/>
        <dsp:cNvSpPr/>
      </dsp:nvSpPr>
      <dsp:spPr>
        <a:xfrm rot="5400000">
          <a:off x="1881170" y="2808209"/>
          <a:ext cx="129742" cy="129742"/>
        </a:xfrm>
        <a:prstGeom prst="rightArrow">
          <a:avLst>
            <a:gd name="adj1" fmla="val 66700"/>
            <a:gd name="adj2" fmla="val 50000"/>
          </a:avLst>
        </a:prstGeom>
        <a:solidFill>
          <a:schemeClr val="accent5">
            <a:hueOff val="2404281"/>
            <a:satOff val="-10552"/>
            <a:lumOff val="3137"/>
            <a:alphaOff val="0"/>
          </a:schemeClr>
        </a:soli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93991F1-B8C2-4EBB-B783-C691EB8DAF8E}">
      <dsp:nvSpPr>
        <dsp:cNvPr id="0" name=""/>
        <dsp:cNvSpPr/>
      </dsp:nvSpPr>
      <dsp:spPr>
        <a:xfrm>
          <a:off x="463267" y="3002823"/>
          <a:ext cx="2965548" cy="741387"/>
        </a:xfrm>
        <a:prstGeom prst="roundRect">
          <a:avLst>
            <a:gd name="adj" fmla="val 10000"/>
          </a:avLst>
        </a:prstGeom>
        <a:solidFill>
          <a:schemeClr val="accent5">
            <a:tint val="40000"/>
            <a:alpha val="90000"/>
            <a:hueOff val="2331223"/>
            <a:satOff val="-7298"/>
            <a:lumOff val="484"/>
            <a:alphaOff val="0"/>
          </a:schemeClr>
        </a:solidFill>
        <a:ln w="10000" cap="flat" cmpd="sng" algn="ctr">
          <a:solidFill>
            <a:schemeClr val="accent5">
              <a:tint val="40000"/>
              <a:alpha val="90000"/>
              <a:hueOff val="2331223"/>
              <a:satOff val="-7298"/>
              <a:lumOff val="484"/>
              <a:alphaOff val="0"/>
            </a:schemeClr>
          </a:solidFill>
          <a:prstDash val="solid"/>
        </a:ln>
        <a:effectLst>
          <a:outerShdw blurRad="63500" dist="25400" dir="3600000" algn="r" rotWithShape="0">
            <a:srgbClr val="000000">
              <a:alpha val="36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因材施教</a:t>
          </a:r>
          <a:endParaRPr lang="zh-CN" altLang="en-US" sz="2800" b="1" kern="1200" dirty="0"/>
        </a:p>
      </dsp:txBody>
      <dsp:txXfrm>
        <a:off x="484981" y="3024537"/>
        <a:ext cx="2922120" cy="697959"/>
      </dsp:txXfrm>
    </dsp:sp>
    <dsp:sp modelId="{6AC2073C-59F8-4246-B385-3084E8E98ACB}">
      <dsp:nvSpPr>
        <dsp:cNvPr id="0" name=""/>
        <dsp:cNvSpPr/>
      </dsp:nvSpPr>
      <dsp:spPr>
        <a:xfrm>
          <a:off x="3843992" y="205"/>
          <a:ext cx="2965548" cy="741387"/>
        </a:xfrm>
        <a:prstGeom prst="roundRect">
          <a:avLst>
            <a:gd name="adj" fmla="val 10000"/>
          </a:avLst>
        </a:prstGeom>
        <a:gradFill rotWithShape="0">
          <a:gsLst>
            <a:gs pos="0">
              <a:schemeClr val="accent5">
                <a:hueOff val="6010703"/>
                <a:satOff val="-26380"/>
                <a:lumOff val="7843"/>
                <a:alphaOff val="0"/>
                <a:shade val="54000"/>
                <a:satMod val="105000"/>
              </a:schemeClr>
            </a:gs>
            <a:gs pos="47500">
              <a:schemeClr val="accent5">
                <a:hueOff val="6010703"/>
                <a:satOff val="-26380"/>
                <a:lumOff val="7843"/>
                <a:alphaOff val="0"/>
                <a:shade val="88000"/>
                <a:satMod val="105000"/>
              </a:schemeClr>
            </a:gs>
            <a:gs pos="58500">
              <a:schemeClr val="accent5">
                <a:hueOff val="6010703"/>
                <a:satOff val="-26380"/>
                <a:lumOff val="7843"/>
                <a:alphaOff val="0"/>
                <a:shade val="88000"/>
                <a:satMod val="105000"/>
              </a:schemeClr>
            </a:gs>
            <a:gs pos="100000">
              <a:schemeClr val="accent5">
                <a:hueOff val="6010703"/>
                <a:satOff val="-26380"/>
                <a:lumOff val="7843"/>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优  学</a:t>
          </a:r>
          <a:endParaRPr lang="zh-CN" altLang="en-US" sz="2800" b="1" kern="1200" dirty="0"/>
        </a:p>
      </dsp:txBody>
      <dsp:txXfrm>
        <a:off x="3865706" y="21919"/>
        <a:ext cx="2922120" cy="697959"/>
      </dsp:txXfrm>
    </dsp:sp>
    <dsp:sp modelId="{F93D016C-467A-4C0C-BE6F-3A45D1860AD6}">
      <dsp:nvSpPr>
        <dsp:cNvPr id="0" name=""/>
        <dsp:cNvSpPr/>
      </dsp:nvSpPr>
      <dsp:spPr>
        <a:xfrm rot="5400000">
          <a:off x="5261895" y="806464"/>
          <a:ext cx="129742" cy="129742"/>
        </a:xfrm>
        <a:prstGeom prst="rightArrow">
          <a:avLst>
            <a:gd name="adj1" fmla="val 66700"/>
            <a:gd name="adj2" fmla="val 50000"/>
          </a:avLst>
        </a:prstGeom>
        <a:solidFill>
          <a:schemeClr val="accent5">
            <a:hueOff val="3606422"/>
            <a:satOff val="-15828"/>
            <a:lumOff val="4706"/>
            <a:alphaOff val="0"/>
          </a:schemeClr>
        </a:soli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64DF35B-7690-438A-A05B-A88851334435}">
      <dsp:nvSpPr>
        <dsp:cNvPr id="0" name=""/>
        <dsp:cNvSpPr/>
      </dsp:nvSpPr>
      <dsp:spPr>
        <a:xfrm>
          <a:off x="3843992" y="1001078"/>
          <a:ext cx="2965548" cy="741387"/>
        </a:xfrm>
        <a:prstGeom prst="roundRect">
          <a:avLst>
            <a:gd name="adj" fmla="val 10000"/>
          </a:avLst>
        </a:prstGeom>
        <a:solidFill>
          <a:schemeClr val="accent5">
            <a:tint val="40000"/>
            <a:alpha val="90000"/>
            <a:hueOff val="3496835"/>
            <a:satOff val="-10946"/>
            <a:lumOff val="725"/>
            <a:alphaOff val="0"/>
          </a:schemeClr>
        </a:solidFill>
        <a:ln w="10000" cap="flat" cmpd="sng" algn="ctr">
          <a:solidFill>
            <a:schemeClr val="accent5">
              <a:tint val="40000"/>
              <a:alpha val="90000"/>
              <a:hueOff val="3496835"/>
              <a:satOff val="-10946"/>
              <a:lumOff val="725"/>
              <a:alphaOff val="0"/>
            </a:schemeClr>
          </a:solidFill>
          <a:prstDash val="solid"/>
        </a:ln>
        <a:effectLst>
          <a:outerShdw blurRad="63500" dist="25400" dir="3600000" algn="r" rotWithShape="0">
            <a:srgbClr val="000000">
              <a:alpha val="36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主动学习</a:t>
          </a:r>
          <a:endParaRPr lang="zh-CN" altLang="en-US" sz="2800" b="1" kern="1200" dirty="0"/>
        </a:p>
      </dsp:txBody>
      <dsp:txXfrm>
        <a:off x="3865706" y="1022792"/>
        <a:ext cx="2922120" cy="697959"/>
      </dsp:txXfrm>
    </dsp:sp>
    <dsp:sp modelId="{BD0B62A5-6D23-4565-8A2A-FED727CBE1D6}">
      <dsp:nvSpPr>
        <dsp:cNvPr id="0" name=""/>
        <dsp:cNvSpPr/>
      </dsp:nvSpPr>
      <dsp:spPr>
        <a:xfrm rot="5400000">
          <a:off x="5261895" y="1807336"/>
          <a:ext cx="129742" cy="129742"/>
        </a:xfrm>
        <a:prstGeom prst="rightArrow">
          <a:avLst>
            <a:gd name="adj1" fmla="val 66700"/>
            <a:gd name="adj2" fmla="val 50000"/>
          </a:avLst>
        </a:prstGeom>
        <a:solidFill>
          <a:schemeClr val="accent5">
            <a:hueOff val="4808562"/>
            <a:satOff val="-21104"/>
            <a:lumOff val="6274"/>
            <a:alphaOff val="0"/>
          </a:schemeClr>
        </a:soli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66B15C2-58F4-45F9-B591-EC973B897EE2}">
      <dsp:nvSpPr>
        <dsp:cNvPr id="0" name=""/>
        <dsp:cNvSpPr/>
      </dsp:nvSpPr>
      <dsp:spPr>
        <a:xfrm>
          <a:off x="3843992" y="2001950"/>
          <a:ext cx="2965548" cy="741387"/>
        </a:xfrm>
        <a:prstGeom prst="roundRect">
          <a:avLst>
            <a:gd name="adj" fmla="val 10000"/>
          </a:avLst>
        </a:prstGeom>
        <a:solidFill>
          <a:schemeClr val="accent5">
            <a:tint val="40000"/>
            <a:alpha val="90000"/>
            <a:hueOff val="4662446"/>
            <a:satOff val="-14595"/>
            <a:lumOff val="967"/>
            <a:alphaOff val="0"/>
          </a:schemeClr>
        </a:solidFill>
        <a:ln w="10000" cap="flat" cmpd="sng" algn="ctr">
          <a:solidFill>
            <a:schemeClr val="accent5">
              <a:tint val="40000"/>
              <a:alpha val="90000"/>
              <a:hueOff val="4662446"/>
              <a:satOff val="-14595"/>
              <a:lumOff val="967"/>
              <a:alphaOff val="0"/>
            </a:schemeClr>
          </a:solidFill>
          <a:prstDash val="solid"/>
        </a:ln>
        <a:effectLst>
          <a:outerShdw blurRad="63500" dist="25400" dir="3600000" algn="r" rotWithShape="0">
            <a:srgbClr val="000000">
              <a:alpha val="36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发现探索</a:t>
          </a:r>
          <a:endParaRPr lang="zh-CN" altLang="en-US" sz="2800" b="1" kern="1200" dirty="0"/>
        </a:p>
      </dsp:txBody>
      <dsp:txXfrm>
        <a:off x="3865706" y="2023664"/>
        <a:ext cx="2922120" cy="697959"/>
      </dsp:txXfrm>
    </dsp:sp>
    <dsp:sp modelId="{C3E0C35E-19F3-44DF-9B6F-53F63A30528A}">
      <dsp:nvSpPr>
        <dsp:cNvPr id="0" name=""/>
        <dsp:cNvSpPr/>
      </dsp:nvSpPr>
      <dsp:spPr>
        <a:xfrm rot="5400000">
          <a:off x="5261792" y="2808311"/>
          <a:ext cx="129948" cy="129742"/>
        </a:xfrm>
        <a:prstGeom prst="rightArrow">
          <a:avLst>
            <a:gd name="adj1" fmla="val 66700"/>
            <a:gd name="adj2" fmla="val 50000"/>
          </a:avLst>
        </a:prstGeom>
        <a:solidFill>
          <a:schemeClr val="accent5">
            <a:hueOff val="6010703"/>
            <a:satOff val="-26380"/>
            <a:lumOff val="7843"/>
            <a:alphaOff val="0"/>
          </a:schemeClr>
        </a:soli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75DF6F2-CC9E-4456-9A25-53353AC339EB}">
      <dsp:nvSpPr>
        <dsp:cNvPr id="0" name=""/>
        <dsp:cNvSpPr/>
      </dsp:nvSpPr>
      <dsp:spPr>
        <a:xfrm>
          <a:off x="3843992" y="3003028"/>
          <a:ext cx="2965548" cy="741387"/>
        </a:xfrm>
        <a:prstGeom prst="roundRect">
          <a:avLst>
            <a:gd name="adj" fmla="val 10000"/>
          </a:avLst>
        </a:prstGeom>
        <a:solidFill>
          <a:schemeClr val="accent5">
            <a:tint val="40000"/>
            <a:alpha val="90000"/>
            <a:hueOff val="5828058"/>
            <a:satOff val="-18244"/>
            <a:lumOff val="1209"/>
            <a:alphaOff val="0"/>
          </a:schemeClr>
        </a:solidFill>
        <a:ln w="10000" cap="flat" cmpd="sng" algn="ctr">
          <a:solidFill>
            <a:schemeClr val="accent5">
              <a:tint val="40000"/>
              <a:alpha val="90000"/>
              <a:hueOff val="5828058"/>
              <a:satOff val="-18244"/>
              <a:lumOff val="1209"/>
              <a:alphaOff val="0"/>
            </a:schemeClr>
          </a:solidFill>
          <a:prstDash val="solid"/>
        </a:ln>
        <a:effectLst>
          <a:outerShdw blurRad="63500" dist="25400" dir="3600000" algn="r" rotWithShape="0">
            <a:srgbClr val="000000">
              <a:alpha val="36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t>随时随地</a:t>
          </a:r>
          <a:endParaRPr lang="zh-CN" altLang="en-US" sz="2800" b="1" kern="1200" dirty="0"/>
        </a:p>
      </dsp:txBody>
      <dsp:txXfrm>
        <a:off x="3865706" y="3024742"/>
        <a:ext cx="2922120" cy="6979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263DC-8F04-43E2-895B-603CEE224D66}">
      <dsp:nvSpPr>
        <dsp:cNvPr id="0" name=""/>
        <dsp:cNvSpPr/>
      </dsp:nvSpPr>
      <dsp:spPr>
        <a:xfrm>
          <a:off x="40460" y="0"/>
          <a:ext cx="2460195" cy="682933"/>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课前预习难以保证</a:t>
          </a:r>
          <a:endParaRPr lang="zh-CN" altLang="en-US" sz="1800" b="1" kern="1200" dirty="0"/>
        </a:p>
      </dsp:txBody>
      <dsp:txXfrm>
        <a:off x="60462" y="20002"/>
        <a:ext cx="2420191" cy="642929"/>
      </dsp:txXfrm>
    </dsp:sp>
    <dsp:sp modelId="{6F31D710-226D-4207-A3BB-AAC7F5C5BF2B}">
      <dsp:nvSpPr>
        <dsp:cNvPr id="0" name=""/>
        <dsp:cNvSpPr/>
      </dsp:nvSpPr>
      <dsp:spPr>
        <a:xfrm rot="4668">
          <a:off x="2624749" y="130413"/>
          <a:ext cx="206443" cy="42606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a:p>
      </dsp:txBody>
      <dsp:txXfrm>
        <a:off x="2624749" y="215584"/>
        <a:ext cx="144510" cy="255638"/>
      </dsp:txXfrm>
    </dsp:sp>
    <dsp:sp modelId="{BEBCCB66-AB48-4BD8-92DE-70775BF890FC}">
      <dsp:nvSpPr>
        <dsp:cNvPr id="0" name=""/>
        <dsp:cNvSpPr/>
      </dsp:nvSpPr>
      <dsp:spPr>
        <a:xfrm>
          <a:off x="2942044" y="4078"/>
          <a:ext cx="2663499" cy="682933"/>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课堂主动性调动困难</a:t>
          </a:r>
          <a:endParaRPr lang="zh-CN" altLang="en-US" sz="1800" b="1" kern="1200" dirty="0"/>
        </a:p>
      </dsp:txBody>
      <dsp:txXfrm>
        <a:off x="2962046" y="24080"/>
        <a:ext cx="2623495" cy="642929"/>
      </dsp:txXfrm>
    </dsp:sp>
    <dsp:sp modelId="{8D3AD6F5-674C-40B6-9487-BA0501E7E80C}">
      <dsp:nvSpPr>
        <dsp:cNvPr id="0" name=""/>
        <dsp:cNvSpPr/>
      </dsp:nvSpPr>
      <dsp:spPr>
        <a:xfrm rot="21595138">
          <a:off x="5739527" y="118583"/>
          <a:ext cx="177529" cy="44952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b="1" kern="1200"/>
        </a:p>
      </dsp:txBody>
      <dsp:txXfrm>
        <a:off x="5739527" y="208526"/>
        <a:ext cx="124270" cy="269714"/>
      </dsp:txXfrm>
    </dsp:sp>
    <dsp:sp modelId="{5C98C928-2054-4221-8993-28E0D5DBCF6B}">
      <dsp:nvSpPr>
        <dsp:cNvPr id="0" name=""/>
        <dsp:cNvSpPr/>
      </dsp:nvSpPr>
      <dsp:spPr>
        <a:xfrm>
          <a:off x="6038064" y="0"/>
          <a:ext cx="2238174" cy="682933"/>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t>考核评价方式不完善</a:t>
          </a:r>
          <a:endParaRPr lang="zh-CN" altLang="en-US" sz="1600" b="1" kern="1200" dirty="0"/>
        </a:p>
      </dsp:txBody>
      <dsp:txXfrm>
        <a:off x="6058066" y="20002"/>
        <a:ext cx="2198170" cy="6429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263DC-8F04-43E2-895B-603CEE224D66}">
      <dsp:nvSpPr>
        <dsp:cNvPr id="0" name=""/>
        <dsp:cNvSpPr/>
      </dsp:nvSpPr>
      <dsp:spPr>
        <a:xfrm>
          <a:off x="522415" y="0"/>
          <a:ext cx="1457103" cy="652149"/>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信息传递</a:t>
          </a:r>
          <a:endParaRPr lang="zh-CN" altLang="en-US" sz="1800" b="1" kern="1200" dirty="0"/>
        </a:p>
      </dsp:txBody>
      <dsp:txXfrm>
        <a:off x="541516" y="19101"/>
        <a:ext cx="1418901" cy="613947"/>
      </dsp:txXfrm>
    </dsp:sp>
    <dsp:sp modelId="{6F31D710-226D-4207-A3BB-AAC7F5C5BF2B}">
      <dsp:nvSpPr>
        <dsp:cNvPr id="0" name=""/>
        <dsp:cNvSpPr/>
      </dsp:nvSpPr>
      <dsp:spPr>
        <a:xfrm>
          <a:off x="2266350" y="0"/>
          <a:ext cx="369118" cy="65214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b="1" kern="1200"/>
        </a:p>
      </dsp:txBody>
      <dsp:txXfrm>
        <a:off x="2266350" y="130430"/>
        <a:ext cx="258383" cy="391289"/>
      </dsp:txXfrm>
    </dsp:sp>
    <dsp:sp modelId="{BEBCCB66-AB48-4BD8-92DE-70775BF890FC}">
      <dsp:nvSpPr>
        <dsp:cNvPr id="0" name=""/>
        <dsp:cNvSpPr/>
      </dsp:nvSpPr>
      <dsp:spPr>
        <a:xfrm>
          <a:off x="2894839" y="0"/>
          <a:ext cx="1457103" cy="652149"/>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信息内化</a:t>
          </a:r>
          <a:endParaRPr lang="zh-CN" altLang="en-US" sz="1800" b="1" kern="1200" dirty="0"/>
        </a:p>
      </dsp:txBody>
      <dsp:txXfrm>
        <a:off x="2913940" y="19101"/>
        <a:ext cx="1418901" cy="6139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1B483-25A7-4101-95B0-895170F4932D}">
      <dsp:nvSpPr>
        <dsp:cNvPr id="0" name=""/>
        <dsp:cNvSpPr/>
      </dsp:nvSpPr>
      <dsp:spPr>
        <a:xfrm>
          <a:off x="120619" y="1106"/>
          <a:ext cx="2097693" cy="557640"/>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线上</a:t>
          </a:r>
          <a:endParaRPr lang="zh-CN" altLang="en-US" sz="2000" kern="1200" dirty="0"/>
        </a:p>
      </dsp:txBody>
      <dsp:txXfrm>
        <a:off x="136952" y="17439"/>
        <a:ext cx="2065027" cy="524974"/>
      </dsp:txXfrm>
    </dsp:sp>
    <dsp:sp modelId="{6D821649-9BDE-4C64-AAB9-2F2C5A39CB85}">
      <dsp:nvSpPr>
        <dsp:cNvPr id="0" name=""/>
        <dsp:cNvSpPr/>
      </dsp:nvSpPr>
      <dsp:spPr>
        <a:xfrm>
          <a:off x="330389" y="558747"/>
          <a:ext cx="209769" cy="446817"/>
        </a:xfrm>
        <a:custGeom>
          <a:avLst/>
          <a:gdLst/>
          <a:ahLst/>
          <a:cxnLst/>
          <a:rect l="0" t="0" r="0" b="0"/>
          <a:pathLst>
            <a:path>
              <a:moveTo>
                <a:pt x="0" y="0"/>
              </a:moveTo>
              <a:lnTo>
                <a:pt x="0" y="446817"/>
              </a:lnTo>
              <a:lnTo>
                <a:pt x="209769" y="446817"/>
              </a:lnTo>
            </a:path>
          </a:pathLst>
        </a:custGeom>
        <a:noFill/>
        <a:ln w="282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A8F9D3B-063A-46E7-945C-A360195EAC38}">
      <dsp:nvSpPr>
        <dsp:cNvPr id="0" name=""/>
        <dsp:cNvSpPr/>
      </dsp:nvSpPr>
      <dsp:spPr>
        <a:xfrm>
          <a:off x="540158" y="748168"/>
          <a:ext cx="2864566" cy="514793"/>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看视频</a:t>
          </a:r>
          <a:endParaRPr lang="zh-CN" altLang="en-US" sz="2000" kern="1200" dirty="0"/>
        </a:p>
      </dsp:txBody>
      <dsp:txXfrm>
        <a:off x="555236" y="763246"/>
        <a:ext cx="2834410" cy="484637"/>
      </dsp:txXfrm>
    </dsp:sp>
    <dsp:sp modelId="{95E5E2D4-70B6-4D08-93BC-790603F38CFF}">
      <dsp:nvSpPr>
        <dsp:cNvPr id="0" name=""/>
        <dsp:cNvSpPr/>
      </dsp:nvSpPr>
      <dsp:spPr>
        <a:xfrm>
          <a:off x="330389" y="558747"/>
          <a:ext cx="209769" cy="1151031"/>
        </a:xfrm>
        <a:custGeom>
          <a:avLst/>
          <a:gdLst/>
          <a:ahLst/>
          <a:cxnLst/>
          <a:rect l="0" t="0" r="0" b="0"/>
          <a:pathLst>
            <a:path>
              <a:moveTo>
                <a:pt x="0" y="0"/>
              </a:moveTo>
              <a:lnTo>
                <a:pt x="0" y="1151031"/>
              </a:lnTo>
              <a:lnTo>
                <a:pt x="209769" y="1151031"/>
              </a:lnTo>
            </a:path>
          </a:pathLst>
        </a:custGeom>
        <a:noFill/>
        <a:ln w="282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8F41D36-AF48-4743-8803-9378DD8FE52E}">
      <dsp:nvSpPr>
        <dsp:cNvPr id="0" name=""/>
        <dsp:cNvSpPr/>
      </dsp:nvSpPr>
      <dsp:spPr>
        <a:xfrm>
          <a:off x="540158" y="1452382"/>
          <a:ext cx="2864566" cy="514793"/>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线上作业</a:t>
          </a:r>
          <a:endParaRPr lang="zh-CN" altLang="en-US" sz="2000" kern="1200" dirty="0"/>
        </a:p>
      </dsp:txBody>
      <dsp:txXfrm>
        <a:off x="555236" y="1467460"/>
        <a:ext cx="2834410" cy="484637"/>
      </dsp:txXfrm>
    </dsp:sp>
    <dsp:sp modelId="{8138AFED-F50A-43A8-8044-21B8082715DE}">
      <dsp:nvSpPr>
        <dsp:cNvPr id="0" name=""/>
        <dsp:cNvSpPr/>
      </dsp:nvSpPr>
      <dsp:spPr>
        <a:xfrm>
          <a:off x="330389" y="558747"/>
          <a:ext cx="209769" cy="1860780"/>
        </a:xfrm>
        <a:custGeom>
          <a:avLst/>
          <a:gdLst/>
          <a:ahLst/>
          <a:cxnLst/>
          <a:rect l="0" t="0" r="0" b="0"/>
          <a:pathLst>
            <a:path>
              <a:moveTo>
                <a:pt x="0" y="0"/>
              </a:moveTo>
              <a:lnTo>
                <a:pt x="0" y="1860780"/>
              </a:lnTo>
              <a:lnTo>
                <a:pt x="209769" y="1860780"/>
              </a:lnTo>
            </a:path>
          </a:pathLst>
        </a:custGeom>
        <a:noFill/>
        <a:ln w="282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0EA3187-4497-49D6-93BC-CFB1FE14B175}">
      <dsp:nvSpPr>
        <dsp:cNvPr id="0" name=""/>
        <dsp:cNvSpPr/>
      </dsp:nvSpPr>
      <dsp:spPr>
        <a:xfrm>
          <a:off x="540158" y="2156596"/>
          <a:ext cx="2864566" cy="525862"/>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线上讨论</a:t>
          </a:r>
          <a:endParaRPr lang="zh-CN" altLang="en-US" sz="2000" kern="1200" dirty="0"/>
        </a:p>
      </dsp:txBody>
      <dsp:txXfrm>
        <a:off x="555560" y="2171998"/>
        <a:ext cx="2833762" cy="495058"/>
      </dsp:txXfrm>
    </dsp:sp>
    <dsp:sp modelId="{2E50945B-2B68-43AB-9D3C-C154D9D80676}">
      <dsp:nvSpPr>
        <dsp:cNvPr id="0" name=""/>
        <dsp:cNvSpPr/>
      </dsp:nvSpPr>
      <dsp:spPr>
        <a:xfrm>
          <a:off x="3364027" y="1106"/>
          <a:ext cx="2097693" cy="557640"/>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线下</a:t>
          </a:r>
          <a:endParaRPr lang="zh-CN" altLang="en-US" sz="2000" kern="1200" dirty="0"/>
        </a:p>
      </dsp:txBody>
      <dsp:txXfrm>
        <a:off x="3380360" y="17439"/>
        <a:ext cx="2065027" cy="524974"/>
      </dsp:txXfrm>
    </dsp:sp>
    <dsp:sp modelId="{5E89A0E9-C634-4A16-9507-23141D0A6DEF}">
      <dsp:nvSpPr>
        <dsp:cNvPr id="0" name=""/>
        <dsp:cNvSpPr/>
      </dsp:nvSpPr>
      <dsp:spPr>
        <a:xfrm>
          <a:off x="3573796" y="558747"/>
          <a:ext cx="209769" cy="446817"/>
        </a:xfrm>
        <a:custGeom>
          <a:avLst/>
          <a:gdLst/>
          <a:ahLst/>
          <a:cxnLst/>
          <a:rect l="0" t="0" r="0" b="0"/>
          <a:pathLst>
            <a:path>
              <a:moveTo>
                <a:pt x="0" y="0"/>
              </a:moveTo>
              <a:lnTo>
                <a:pt x="0" y="446817"/>
              </a:lnTo>
              <a:lnTo>
                <a:pt x="209769" y="446817"/>
              </a:lnTo>
            </a:path>
          </a:pathLst>
        </a:custGeom>
        <a:noFill/>
        <a:ln w="282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191E32E-B839-4BC0-BE82-3AA4E5722017}">
      <dsp:nvSpPr>
        <dsp:cNvPr id="0" name=""/>
        <dsp:cNvSpPr/>
      </dsp:nvSpPr>
      <dsp:spPr>
        <a:xfrm>
          <a:off x="3783566" y="748168"/>
          <a:ext cx="2864566" cy="514793"/>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小组讨论</a:t>
          </a:r>
          <a:endParaRPr lang="zh-CN" altLang="en-US" sz="2000" kern="1200" dirty="0"/>
        </a:p>
      </dsp:txBody>
      <dsp:txXfrm>
        <a:off x="3798644" y="763246"/>
        <a:ext cx="2834410" cy="484637"/>
      </dsp:txXfrm>
    </dsp:sp>
    <dsp:sp modelId="{DA64D8E9-B40D-4FEC-A901-72F9049C84E0}">
      <dsp:nvSpPr>
        <dsp:cNvPr id="0" name=""/>
        <dsp:cNvSpPr/>
      </dsp:nvSpPr>
      <dsp:spPr>
        <a:xfrm>
          <a:off x="3573796" y="558747"/>
          <a:ext cx="209769" cy="1151031"/>
        </a:xfrm>
        <a:custGeom>
          <a:avLst/>
          <a:gdLst/>
          <a:ahLst/>
          <a:cxnLst/>
          <a:rect l="0" t="0" r="0" b="0"/>
          <a:pathLst>
            <a:path>
              <a:moveTo>
                <a:pt x="0" y="0"/>
              </a:moveTo>
              <a:lnTo>
                <a:pt x="0" y="1151031"/>
              </a:lnTo>
              <a:lnTo>
                <a:pt x="209769" y="1151031"/>
              </a:lnTo>
            </a:path>
          </a:pathLst>
        </a:custGeom>
        <a:noFill/>
        <a:ln w="282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2727C87-6DB9-4314-BAE4-784E74E3635E}">
      <dsp:nvSpPr>
        <dsp:cNvPr id="0" name=""/>
        <dsp:cNvSpPr/>
      </dsp:nvSpPr>
      <dsp:spPr>
        <a:xfrm>
          <a:off x="3783566" y="1452382"/>
          <a:ext cx="2864566" cy="514793"/>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小组报告、汇报</a:t>
          </a:r>
          <a:r>
            <a:rPr lang="en-US" altLang="zh-CN" sz="2000" kern="1200" dirty="0" smtClean="0"/>
            <a:t>PPT</a:t>
          </a:r>
          <a:endParaRPr lang="zh-CN" altLang="en-US" sz="2000" kern="1200" dirty="0"/>
        </a:p>
      </dsp:txBody>
      <dsp:txXfrm>
        <a:off x="3798644" y="1467460"/>
        <a:ext cx="2834410" cy="484637"/>
      </dsp:txXfrm>
    </dsp:sp>
    <dsp:sp modelId="{6DFBB14B-6043-4DEE-A354-BE36653E158D}">
      <dsp:nvSpPr>
        <dsp:cNvPr id="0" name=""/>
        <dsp:cNvSpPr/>
      </dsp:nvSpPr>
      <dsp:spPr>
        <a:xfrm>
          <a:off x="3573796" y="558747"/>
          <a:ext cx="209769" cy="1860780"/>
        </a:xfrm>
        <a:custGeom>
          <a:avLst/>
          <a:gdLst/>
          <a:ahLst/>
          <a:cxnLst/>
          <a:rect l="0" t="0" r="0" b="0"/>
          <a:pathLst>
            <a:path>
              <a:moveTo>
                <a:pt x="0" y="0"/>
              </a:moveTo>
              <a:lnTo>
                <a:pt x="0" y="1860780"/>
              </a:lnTo>
              <a:lnTo>
                <a:pt x="209769" y="1860780"/>
              </a:lnTo>
            </a:path>
          </a:pathLst>
        </a:custGeom>
        <a:noFill/>
        <a:ln w="282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6815ACF-462F-4900-9ED1-F2A1FAEA5E31}">
      <dsp:nvSpPr>
        <dsp:cNvPr id="0" name=""/>
        <dsp:cNvSpPr/>
      </dsp:nvSpPr>
      <dsp:spPr>
        <a:xfrm>
          <a:off x="3783566" y="2156596"/>
          <a:ext cx="2864566" cy="525862"/>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翻转课堂</a:t>
          </a:r>
          <a:endParaRPr lang="zh-CN" altLang="en-US" sz="2000" kern="1200" dirty="0"/>
        </a:p>
      </dsp:txBody>
      <dsp:txXfrm>
        <a:off x="3798968" y="2171998"/>
        <a:ext cx="2833762" cy="4950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4309A-9AD6-4C46-A8D5-94DD035EAF61}">
      <dsp:nvSpPr>
        <dsp:cNvPr id="0" name=""/>
        <dsp:cNvSpPr/>
      </dsp:nvSpPr>
      <dsp:spPr>
        <a:xfrm>
          <a:off x="0" y="0"/>
          <a:ext cx="3096344" cy="0"/>
        </a:xfrm>
        <a:prstGeom prst="line">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w="10000" cap="flat" cmpd="sng" algn="ctr">
          <a:solidFill>
            <a:schemeClr val="accent1">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1">
          <a:scrgbClr r="0" g="0" b="0"/>
        </a:lnRef>
        <a:fillRef idx="3">
          <a:scrgbClr r="0" g="0" b="0"/>
        </a:fillRef>
        <a:effectRef idx="2">
          <a:scrgbClr r="0" g="0" b="0"/>
        </a:effectRef>
        <a:fontRef idx="minor">
          <a:schemeClr val="lt1"/>
        </a:fontRef>
      </dsp:style>
    </dsp:sp>
    <dsp:sp modelId="{03AAE58F-E899-0C45-94F7-AA1D3F14D532}">
      <dsp:nvSpPr>
        <dsp:cNvPr id="0" name=""/>
        <dsp:cNvSpPr/>
      </dsp:nvSpPr>
      <dsp:spPr>
        <a:xfrm>
          <a:off x="0" y="0"/>
          <a:ext cx="619268" cy="2737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zh-CN" altLang="en-US" sz="2400" kern="1200" dirty="0" smtClean="0"/>
            <a:t>四个维度</a:t>
          </a:r>
          <a:endParaRPr lang="zh-CN" altLang="en-US" sz="2400" kern="1200" dirty="0"/>
        </a:p>
      </dsp:txBody>
      <dsp:txXfrm>
        <a:off x="0" y="0"/>
        <a:ext cx="619268" cy="2737613"/>
      </dsp:txXfrm>
    </dsp:sp>
    <dsp:sp modelId="{F029E7DF-8C2C-1C42-BD7E-FB9D9526C415}">
      <dsp:nvSpPr>
        <dsp:cNvPr id="0" name=""/>
        <dsp:cNvSpPr/>
      </dsp:nvSpPr>
      <dsp:spPr>
        <a:xfrm>
          <a:off x="665713" y="32181"/>
          <a:ext cx="2430630" cy="643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kern="1200" dirty="0" smtClean="0">
              <a:solidFill>
                <a:schemeClr val="bg2">
                  <a:lumMod val="50000"/>
                </a:schemeClr>
              </a:solidFill>
            </a:rPr>
            <a:t>心理需求</a:t>
          </a:r>
        </a:p>
      </dsp:txBody>
      <dsp:txXfrm>
        <a:off x="665713" y="32181"/>
        <a:ext cx="2430630" cy="643633"/>
      </dsp:txXfrm>
    </dsp:sp>
    <dsp:sp modelId="{FD39F4A9-F910-B144-BCE3-8EB08A68FCCA}">
      <dsp:nvSpPr>
        <dsp:cNvPr id="0" name=""/>
        <dsp:cNvSpPr/>
      </dsp:nvSpPr>
      <dsp:spPr>
        <a:xfrm>
          <a:off x="619268" y="675814"/>
          <a:ext cx="2477075" cy="0"/>
        </a:xfrm>
        <a:prstGeom prst="line">
          <a:avLst/>
        </a:prstGeom>
        <a:solidFill>
          <a:schemeClr val="accent1">
            <a:hueOff val="0"/>
            <a:satOff val="0"/>
            <a:lumOff val="0"/>
            <a:alphaOff val="0"/>
          </a:schemeClr>
        </a:solidFill>
        <a:ln w="28250" cap="flat" cmpd="sng" algn="ctr">
          <a:solidFill>
            <a:schemeClr val="accent1">
              <a:tint val="50000"/>
              <a:hueOff val="0"/>
              <a:satOff val="0"/>
              <a:lumOff val="0"/>
              <a:alphaOff val="0"/>
            </a:schemeClr>
          </a:solidFill>
          <a:prstDash val="solid"/>
        </a:ln>
        <a:effectLst>
          <a:outerShdw blurRad="63500" dist="25400" dir="3600000" algn="r" rotWithShape="0">
            <a:srgbClr val="000000">
              <a:alpha val="30000"/>
            </a:srgbClr>
          </a:outerShdw>
        </a:effectLst>
      </dsp:spPr>
      <dsp:style>
        <a:lnRef idx="2">
          <a:scrgbClr r="0" g="0" b="0"/>
        </a:lnRef>
        <a:fillRef idx="1">
          <a:scrgbClr r="0" g="0" b="0"/>
        </a:fillRef>
        <a:effectRef idx="1">
          <a:scrgbClr r="0" g="0" b="0"/>
        </a:effectRef>
        <a:fontRef idx="minor"/>
      </dsp:style>
    </dsp:sp>
    <dsp:sp modelId="{1D7C0CCB-5CA8-7444-955A-C04E4B6DACAB}">
      <dsp:nvSpPr>
        <dsp:cNvPr id="0" name=""/>
        <dsp:cNvSpPr/>
      </dsp:nvSpPr>
      <dsp:spPr>
        <a:xfrm>
          <a:off x="665713" y="707996"/>
          <a:ext cx="2430630" cy="643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kern="1200" dirty="0" smtClean="0">
              <a:solidFill>
                <a:schemeClr val="bg2">
                  <a:lumMod val="50000"/>
                </a:schemeClr>
              </a:solidFill>
            </a:rPr>
            <a:t>归属需求</a:t>
          </a:r>
        </a:p>
      </dsp:txBody>
      <dsp:txXfrm>
        <a:off x="665713" y="707996"/>
        <a:ext cx="2430630" cy="643633"/>
      </dsp:txXfrm>
    </dsp:sp>
    <dsp:sp modelId="{0F50A38B-D3A2-524D-A19E-4DB421ED874D}">
      <dsp:nvSpPr>
        <dsp:cNvPr id="0" name=""/>
        <dsp:cNvSpPr/>
      </dsp:nvSpPr>
      <dsp:spPr>
        <a:xfrm>
          <a:off x="619268" y="1351629"/>
          <a:ext cx="2477075" cy="0"/>
        </a:xfrm>
        <a:prstGeom prst="line">
          <a:avLst/>
        </a:prstGeom>
        <a:solidFill>
          <a:schemeClr val="accent1">
            <a:hueOff val="0"/>
            <a:satOff val="0"/>
            <a:lumOff val="0"/>
            <a:alphaOff val="0"/>
          </a:schemeClr>
        </a:solidFill>
        <a:ln w="28250" cap="flat" cmpd="sng" algn="ctr">
          <a:solidFill>
            <a:schemeClr val="accent1">
              <a:tint val="50000"/>
              <a:hueOff val="0"/>
              <a:satOff val="0"/>
              <a:lumOff val="0"/>
              <a:alphaOff val="0"/>
            </a:schemeClr>
          </a:solidFill>
          <a:prstDash val="solid"/>
        </a:ln>
        <a:effectLst>
          <a:outerShdw blurRad="63500" dist="25400" dir="3600000" algn="r" rotWithShape="0">
            <a:srgbClr val="000000">
              <a:alpha val="30000"/>
            </a:srgbClr>
          </a:outerShdw>
        </a:effectLst>
      </dsp:spPr>
      <dsp:style>
        <a:lnRef idx="2">
          <a:scrgbClr r="0" g="0" b="0"/>
        </a:lnRef>
        <a:fillRef idx="1">
          <a:scrgbClr r="0" g="0" b="0"/>
        </a:fillRef>
        <a:effectRef idx="1">
          <a:scrgbClr r="0" g="0" b="0"/>
        </a:effectRef>
        <a:fontRef idx="minor"/>
      </dsp:style>
    </dsp:sp>
    <dsp:sp modelId="{25A31C6F-528C-774B-85EB-89693592FCFD}">
      <dsp:nvSpPr>
        <dsp:cNvPr id="0" name=""/>
        <dsp:cNvSpPr/>
      </dsp:nvSpPr>
      <dsp:spPr>
        <a:xfrm>
          <a:off x="665713" y="1383811"/>
          <a:ext cx="2430630" cy="643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kern="1200" dirty="0" smtClean="0">
              <a:solidFill>
                <a:schemeClr val="bg2">
                  <a:lumMod val="50000"/>
                </a:schemeClr>
              </a:solidFill>
            </a:rPr>
            <a:t>自主需求</a:t>
          </a:r>
        </a:p>
      </dsp:txBody>
      <dsp:txXfrm>
        <a:off x="665713" y="1383811"/>
        <a:ext cx="2430630" cy="643633"/>
      </dsp:txXfrm>
    </dsp:sp>
    <dsp:sp modelId="{92BCDA6C-879E-7645-AD8C-4E3A38566927}">
      <dsp:nvSpPr>
        <dsp:cNvPr id="0" name=""/>
        <dsp:cNvSpPr/>
      </dsp:nvSpPr>
      <dsp:spPr>
        <a:xfrm>
          <a:off x="619268" y="2027444"/>
          <a:ext cx="2477075" cy="0"/>
        </a:xfrm>
        <a:prstGeom prst="line">
          <a:avLst/>
        </a:prstGeom>
        <a:solidFill>
          <a:schemeClr val="accent1">
            <a:hueOff val="0"/>
            <a:satOff val="0"/>
            <a:lumOff val="0"/>
            <a:alphaOff val="0"/>
          </a:schemeClr>
        </a:solidFill>
        <a:ln w="28250" cap="flat" cmpd="sng" algn="ctr">
          <a:solidFill>
            <a:schemeClr val="accent1">
              <a:tint val="50000"/>
              <a:hueOff val="0"/>
              <a:satOff val="0"/>
              <a:lumOff val="0"/>
              <a:alphaOff val="0"/>
            </a:schemeClr>
          </a:solidFill>
          <a:prstDash val="solid"/>
        </a:ln>
        <a:effectLst>
          <a:outerShdw blurRad="63500" dist="25400" dir="3600000" algn="r" rotWithShape="0">
            <a:srgbClr val="000000">
              <a:alpha val="30000"/>
            </a:srgbClr>
          </a:outerShdw>
        </a:effectLst>
      </dsp:spPr>
      <dsp:style>
        <a:lnRef idx="2">
          <a:scrgbClr r="0" g="0" b="0"/>
        </a:lnRef>
        <a:fillRef idx="1">
          <a:scrgbClr r="0" g="0" b="0"/>
        </a:fillRef>
        <a:effectRef idx="1">
          <a:scrgbClr r="0" g="0" b="0"/>
        </a:effectRef>
        <a:fontRef idx="minor"/>
      </dsp:style>
    </dsp:sp>
    <dsp:sp modelId="{A08538F7-CAC3-E544-9BDB-BB24ACB6B7B3}">
      <dsp:nvSpPr>
        <dsp:cNvPr id="0" name=""/>
        <dsp:cNvSpPr/>
      </dsp:nvSpPr>
      <dsp:spPr>
        <a:xfrm>
          <a:off x="665713" y="2059626"/>
          <a:ext cx="2430630" cy="643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kern="1200" dirty="0" smtClean="0">
              <a:solidFill>
                <a:schemeClr val="bg2">
                  <a:lumMod val="50000"/>
                </a:schemeClr>
              </a:solidFill>
            </a:rPr>
            <a:t>胜任需求</a:t>
          </a:r>
          <a:endParaRPr lang="zh-CN" altLang="en-US" sz="2000" kern="1200" dirty="0">
            <a:solidFill>
              <a:schemeClr val="bg2">
                <a:lumMod val="50000"/>
              </a:schemeClr>
            </a:solidFill>
          </a:endParaRPr>
        </a:p>
      </dsp:txBody>
      <dsp:txXfrm>
        <a:off x="665713" y="2059626"/>
        <a:ext cx="2430630" cy="643633"/>
      </dsp:txXfrm>
    </dsp:sp>
    <dsp:sp modelId="{0FE4F7F8-DA7A-2C40-BBDD-38D4B62AEDA7}">
      <dsp:nvSpPr>
        <dsp:cNvPr id="0" name=""/>
        <dsp:cNvSpPr/>
      </dsp:nvSpPr>
      <dsp:spPr>
        <a:xfrm>
          <a:off x="619268" y="2703259"/>
          <a:ext cx="2477075" cy="0"/>
        </a:xfrm>
        <a:prstGeom prst="line">
          <a:avLst/>
        </a:prstGeom>
        <a:solidFill>
          <a:schemeClr val="accent1">
            <a:hueOff val="0"/>
            <a:satOff val="0"/>
            <a:lumOff val="0"/>
            <a:alphaOff val="0"/>
          </a:schemeClr>
        </a:solidFill>
        <a:ln w="28250" cap="flat" cmpd="sng" algn="ctr">
          <a:solidFill>
            <a:schemeClr val="accent1">
              <a:tint val="50000"/>
              <a:hueOff val="0"/>
              <a:satOff val="0"/>
              <a:lumOff val="0"/>
              <a:alphaOff val="0"/>
            </a:schemeClr>
          </a:solidFill>
          <a:prstDash val="solid"/>
        </a:ln>
        <a:effectLst>
          <a:outerShdw blurRad="63500" dist="25400" dir="3600000" algn="r" rotWithShape="0">
            <a:srgbClr val="000000">
              <a:alpha val="30000"/>
            </a:srgbClr>
          </a:outerShdw>
        </a:effectLst>
      </dsp:spPr>
      <dsp:style>
        <a:lnRef idx="2">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0AE98-1941-43BC-9316-A7649B1D2382}">
      <dsp:nvSpPr>
        <dsp:cNvPr id="0" name=""/>
        <dsp:cNvSpPr/>
      </dsp:nvSpPr>
      <dsp:spPr>
        <a:xfrm>
          <a:off x="5357" y="507466"/>
          <a:ext cx="1601390" cy="960834"/>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zh-CN" sz="2100" b="1" kern="1200" dirty="0" smtClean="0"/>
            <a:t>学习的主体</a:t>
          </a:r>
          <a:endParaRPr lang="zh-CN" altLang="en-US" sz="2100" b="1" kern="1200" dirty="0"/>
        </a:p>
      </dsp:txBody>
      <dsp:txXfrm>
        <a:off x="33499" y="535608"/>
        <a:ext cx="1545106" cy="904550"/>
      </dsp:txXfrm>
    </dsp:sp>
    <dsp:sp modelId="{DD8FA709-E1A8-4B1D-9F4D-24E665BB67D6}">
      <dsp:nvSpPr>
        <dsp:cNvPr id="0" name=""/>
        <dsp:cNvSpPr/>
      </dsp:nvSpPr>
      <dsp:spPr>
        <a:xfrm>
          <a:off x="1766887" y="789311"/>
          <a:ext cx="339494" cy="397144"/>
        </a:xfrm>
        <a:prstGeom prst="rightArrow">
          <a:avLst>
            <a:gd name="adj1" fmla="val 60000"/>
            <a:gd name="adj2" fmla="val 50000"/>
          </a:avLst>
        </a:prstGeom>
        <a:gradFill rotWithShape="0">
          <a:gsLst>
            <a:gs pos="0">
              <a:schemeClr val="accent1">
                <a:tint val="60000"/>
                <a:hueOff val="0"/>
                <a:satOff val="0"/>
                <a:lumOff val="0"/>
                <a:alphaOff val="0"/>
                <a:shade val="54000"/>
                <a:satMod val="105000"/>
              </a:schemeClr>
            </a:gs>
            <a:gs pos="47500">
              <a:schemeClr val="accent1">
                <a:tint val="60000"/>
                <a:hueOff val="0"/>
                <a:satOff val="0"/>
                <a:lumOff val="0"/>
                <a:alphaOff val="0"/>
                <a:shade val="88000"/>
                <a:satMod val="105000"/>
              </a:schemeClr>
            </a:gs>
            <a:gs pos="58500">
              <a:schemeClr val="accent1">
                <a:tint val="60000"/>
                <a:hueOff val="0"/>
                <a:satOff val="0"/>
                <a:lumOff val="0"/>
                <a:alphaOff val="0"/>
                <a:shade val="88000"/>
                <a:satMod val="105000"/>
              </a:schemeClr>
            </a:gs>
            <a:gs pos="100000">
              <a:schemeClr val="accent1">
                <a:tint val="60000"/>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b="1" kern="1200">
            <a:solidFill>
              <a:schemeClr val="tx1"/>
            </a:solidFill>
          </a:endParaRPr>
        </a:p>
      </dsp:txBody>
      <dsp:txXfrm>
        <a:off x="1766887" y="868740"/>
        <a:ext cx="237646" cy="238286"/>
      </dsp:txXfrm>
    </dsp:sp>
    <dsp:sp modelId="{7FB5D369-1ED7-4D1B-AD0C-8084D883CC9F}">
      <dsp:nvSpPr>
        <dsp:cNvPr id="0" name=""/>
        <dsp:cNvSpPr/>
      </dsp:nvSpPr>
      <dsp:spPr>
        <a:xfrm>
          <a:off x="2247304" y="507466"/>
          <a:ext cx="1601390" cy="960834"/>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zh-CN" sz="2100" b="1" kern="1200" dirty="0" smtClean="0"/>
            <a:t>课堂教学的共同创造者</a:t>
          </a:r>
          <a:endParaRPr lang="zh-CN" altLang="en-US" sz="2100" b="1" kern="1200" dirty="0"/>
        </a:p>
      </dsp:txBody>
      <dsp:txXfrm>
        <a:off x="2275446" y="535608"/>
        <a:ext cx="1545106" cy="904550"/>
      </dsp:txXfrm>
    </dsp:sp>
    <dsp:sp modelId="{D8A740B8-CE0E-42CE-B537-2901AE287B64}">
      <dsp:nvSpPr>
        <dsp:cNvPr id="0" name=""/>
        <dsp:cNvSpPr/>
      </dsp:nvSpPr>
      <dsp:spPr>
        <a:xfrm>
          <a:off x="4008834" y="789311"/>
          <a:ext cx="339494" cy="397144"/>
        </a:xfrm>
        <a:prstGeom prst="rightArrow">
          <a:avLst>
            <a:gd name="adj1" fmla="val 60000"/>
            <a:gd name="adj2" fmla="val 50000"/>
          </a:avLst>
        </a:prstGeom>
        <a:gradFill rotWithShape="0">
          <a:gsLst>
            <a:gs pos="0">
              <a:schemeClr val="accent1">
                <a:tint val="60000"/>
                <a:hueOff val="0"/>
                <a:satOff val="0"/>
                <a:lumOff val="0"/>
                <a:alphaOff val="0"/>
                <a:shade val="54000"/>
                <a:satMod val="105000"/>
              </a:schemeClr>
            </a:gs>
            <a:gs pos="47500">
              <a:schemeClr val="accent1">
                <a:tint val="60000"/>
                <a:hueOff val="0"/>
                <a:satOff val="0"/>
                <a:lumOff val="0"/>
                <a:alphaOff val="0"/>
                <a:shade val="88000"/>
                <a:satMod val="105000"/>
              </a:schemeClr>
            </a:gs>
            <a:gs pos="58500">
              <a:schemeClr val="accent1">
                <a:tint val="60000"/>
                <a:hueOff val="0"/>
                <a:satOff val="0"/>
                <a:lumOff val="0"/>
                <a:alphaOff val="0"/>
                <a:shade val="88000"/>
                <a:satMod val="105000"/>
              </a:schemeClr>
            </a:gs>
            <a:gs pos="100000">
              <a:schemeClr val="accent1">
                <a:tint val="60000"/>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4008834" y="868740"/>
        <a:ext cx="237646" cy="238286"/>
      </dsp:txXfrm>
    </dsp:sp>
    <dsp:sp modelId="{4E627346-6776-4F1F-BDF5-AA5D594208FA}">
      <dsp:nvSpPr>
        <dsp:cNvPr id="0" name=""/>
        <dsp:cNvSpPr/>
      </dsp:nvSpPr>
      <dsp:spPr>
        <a:xfrm>
          <a:off x="4489251" y="507466"/>
          <a:ext cx="1601390" cy="960834"/>
        </a:xfrm>
        <a:prstGeom prst="roundRect">
          <a:avLst>
            <a:gd name="adj" fmla="val 10000"/>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zh-CN" sz="2100" b="1" kern="1200" dirty="0" smtClean="0"/>
            <a:t>特殊的教学资源</a:t>
          </a:r>
          <a:endParaRPr lang="zh-CN" altLang="en-US" sz="2100" b="1" kern="1200" dirty="0"/>
        </a:p>
      </dsp:txBody>
      <dsp:txXfrm>
        <a:off x="4517393" y="535608"/>
        <a:ext cx="1545106" cy="9045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4DF68-2F40-4ED5-B742-DFC81B3635EE}">
      <dsp:nvSpPr>
        <dsp:cNvPr id="0" name=""/>
        <dsp:cNvSpPr/>
      </dsp:nvSpPr>
      <dsp:spPr>
        <a:xfrm rot="5400000">
          <a:off x="4190407" y="-2355611"/>
          <a:ext cx="657833" cy="5536933"/>
        </a:xfrm>
        <a:prstGeom prst="round2SameRect">
          <a:avLst/>
        </a:prstGeom>
        <a:solidFill>
          <a:schemeClr val="accent5">
            <a:tint val="40000"/>
            <a:alpha val="90000"/>
            <a:hueOff val="0"/>
            <a:satOff val="0"/>
            <a:lumOff val="0"/>
            <a:alphaOff val="0"/>
          </a:schemeClr>
        </a:solidFill>
        <a:ln w="10000" cap="flat" cmpd="sng" algn="ctr">
          <a:solidFill>
            <a:schemeClr val="accent5">
              <a:tint val="40000"/>
              <a:alpha val="90000"/>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solidFill>
                <a:schemeClr val="tx1"/>
              </a:solidFill>
            </a:rPr>
            <a:t>让课堂教学真正成为学生在原有基础上的主动构建过程</a:t>
          </a:r>
          <a:endParaRPr lang="zh-CN" altLang="en-US" sz="1400" kern="1200" dirty="0">
            <a:solidFill>
              <a:schemeClr val="tx1"/>
            </a:solidFill>
          </a:endParaRPr>
        </a:p>
        <a:p>
          <a:pPr marL="114300" lvl="1" indent="-114300" algn="l" defTabSz="622300">
            <a:lnSpc>
              <a:spcPct val="90000"/>
            </a:lnSpc>
            <a:spcBef>
              <a:spcPct val="0"/>
            </a:spcBef>
            <a:spcAft>
              <a:spcPct val="15000"/>
            </a:spcAft>
            <a:buChar char="••"/>
          </a:pPr>
          <a:r>
            <a:rPr lang="zh-CN" altLang="en-US" sz="1400" kern="1200" dirty="0" smtClean="0">
              <a:solidFill>
                <a:schemeClr val="tx1"/>
              </a:solidFill>
            </a:rPr>
            <a:t>设计出的问题不但有价值，学生也具备回答该问题的基本能力</a:t>
          </a:r>
          <a:endParaRPr lang="zh-CN" altLang="en-US" sz="1400" kern="1200" dirty="0">
            <a:solidFill>
              <a:schemeClr val="tx1"/>
            </a:solidFill>
          </a:endParaRPr>
        </a:p>
      </dsp:txBody>
      <dsp:txXfrm rot="-5400000">
        <a:off x="1750858" y="116051"/>
        <a:ext cx="5504820" cy="593607"/>
      </dsp:txXfrm>
    </dsp:sp>
    <dsp:sp modelId="{63AEE071-FFEB-4BF9-A5DD-35B9B8712AF6}">
      <dsp:nvSpPr>
        <dsp:cNvPr id="0" name=""/>
        <dsp:cNvSpPr/>
      </dsp:nvSpPr>
      <dsp:spPr>
        <a:xfrm>
          <a:off x="57025" y="1709"/>
          <a:ext cx="1693832" cy="822291"/>
        </a:xfrm>
        <a:prstGeom prst="roundRect">
          <a:avLst/>
        </a:prstGeom>
        <a:gradFill rotWithShape="0">
          <a:gsLst>
            <a:gs pos="0">
              <a:schemeClr val="accent5">
                <a:hueOff val="0"/>
                <a:satOff val="0"/>
                <a:lumOff val="0"/>
                <a:alphaOff val="0"/>
                <a:shade val="54000"/>
                <a:satMod val="105000"/>
              </a:schemeClr>
            </a:gs>
            <a:gs pos="47500">
              <a:schemeClr val="accent5">
                <a:hueOff val="0"/>
                <a:satOff val="0"/>
                <a:lumOff val="0"/>
                <a:alphaOff val="0"/>
                <a:shade val="88000"/>
                <a:satMod val="105000"/>
              </a:schemeClr>
            </a:gs>
            <a:gs pos="58500">
              <a:schemeClr val="accent5">
                <a:hueOff val="0"/>
                <a:satOff val="0"/>
                <a:lumOff val="0"/>
                <a:alphaOff val="0"/>
                <a:shade val="88000"/>
                <a:satMod val="105000"/>
              </a:schemeClr>
            </a:gs>
            <a:gs pos="100000">
              <a:schemeClr val="accent5">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起点资源</a:t>
          </a:r>
          <a:endParaRPr lang="zh-CN" altLang="en-US" sz="2000" b="1" kern="1200" dirty="0">
            <a:solidFill>
              <a:schemeClr val="tx1"/>
            </a:solidFill>
          </a:endParaRPr>
        </a:p>
      </dsp:txBody>
      <dsp:txXfrm>
        <a:off x="97166" y="41850"/>
        <a:ext cx="1613550" cy="742009"/>
      </dsp:txXfrm>
    </dsp:sp>
    <dsp:sp modelId="{2C9C0F0F-ADE0-4246-B90C-1F7740749C5B}">
      <dsp:nvSpPr>
        <dsp:cNvPr id="0" name=""/>
        <dsp:cNvSpPr/>
      </dsp:nvSpPr>
      <dsp:spPr>
        <a:xfrm rot="5400000">
          <a:off x="4190407" y="-1492205"/>
          <a:ext cx="657833" cy="5536933"/>
        </a:xfrm>
        <a:prstGeom prst="round2SameRect">
          <a:avLst/>
        </a:prstGeom>
        <a:solidFill>
          <a:schemeClr val="accent5">
            <a:tint val="40000"/>
            <a:alpha val="90000"/>
            <a:hueOff val="1942686"/>
            <a:satOff val="-6081"/>
            <a:lumOff val="403"/>
            <a:alphaOff val="0"/>
          </a:schemeClr>
        </a:solidFill>
        <a:ln w="10000" cap="flat" cmpd="sng" algn="ctr">
          <a:solidFill>
            <a:schemeClr val="accent5">
              <a:tint val="40000"/>
              <a:alpha val="90000"/>
              <a:hueOff val="1942686"/>
              <a:satOff val="-6081"/>
              <a:lumOff val="403"/>
              <a:alphaOff val="0"/>
            </a:schemeClr>
          </a:solidFill>
          <a:prstDash val="solid"/>
        </a:ln>
        <a:effectLst>
          <a:outerShdw blurRad="63500" dist="25400" dir="3600000" algn="r" rotWithShape="0">
            <a:srgbClr val="000000">
              <a:alpha val="36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solidFill>
                <a:schemeClr val="tx1"/>
              </a:solidFill>
            </a:rPr>
            <a:t>来自于学生自身的疑点问题，去引导学生积极探究</a:t>
          </a:r>
          <a:endParaRPr lang="zh-CN" altLang="en-US" sz="1400" kern="1200" dirty="0">
            <a:solidFill>
              <a:schemeClr val="tx1"/>
            </a:solidFill>
          </a:endParaRPr>
        </a:p>
      </dsp:txBody>
      <dsp:txXfrm rot="-5400000">
        <a:off x="1750858" y="979457"/>
        <a:ext cx="5504820" cy="593607"/>
      </dsp:txXfrm>
    </dsp:sp>
    <dsp:sp modelId="{0776B4D3-F4AD-4342-945A-A76E35DE7A0C}">
      <dsp:nvSpPr>
        <dsp:cNvPr id="0" name=""/>
        <dsp:cNvSpPr/>
      </dsp:nvSpPr>
      <dsp:spPr>
        <a:xfrm>
          <a:off x="57025" y="865115"/>
          <a:ext cx="1693832" cy="822291"/>
        </a:xfrm>
        <a:prstGeom prst="roundRect">
          <a:avLst/>
        </a:prstGeom>
        <a:gradFill rotWithShape="0">
          <a:gsLst>
            <a:gs pos="0">
              <a:schemeClr val="accent5">
                <a:hueOff val="2003568"/>
                <a:satOff val="-8793"/>
                <a:lumOff val="2614"/>
                <a:alphaOff val="0"/>
                <a:shade val="54000"/>
                <a:satMod val="105000"/>
              </a:schemeClr>
            </a:gs>
            <a:gs pos="47500">
              <a:schemeClr val="accent5">
                <a:hueOff val="2003568"/>
                <a:satOff val="-8793"/>
                <a:lumOff val="2614"/>
                <a:alphaOff val="0"/>
                <a:shade val="88000"/>
                <a:satMod val="105000"/>
              </a:schemeClr>
            </a:gs>
            <a:gs pos="58500">
              <a:schemeClr val="accent5">
                <a:hueOff val="2003568"/>
                <a:satOff val="-8793"/>
                <a:lumOff val="2614"/>
                <a:alphaOff val="0"/>
                <a:shade val="88000"/>
                <a:satMod val="105000"/>
              </a:schemeClr>
            </a:gs>
            <a:gs pos="100000">
              <a:schemeClr val="accent5">
                <a:hueOff val="2003568"/>
                <a:satOff val="-8793"/>
                <a:lumOff val="2614"/>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疑点资源</a:t>
          </a:r>
          <a:endParaRPr lang="zh-CN" altLang="en-US" sz="2000" b="1" kern="1200" dirty="0">
            <a:solidFill>
              <a:schemeClr val="tx1"/>
            </a:solidFill>
          </a:endParaRPr>
        </a:p>
      </dsp:txBody>
      <dsp:txXfrm>
        <a:off x="97166" y="905256"/>
        <a:ext cx="1613550" cy="742009"/>
      </dsp:txXfrm>
    </dsp:sp>
    <dsp:sp modelId="{B706E968-2D73-4CBB-AD10-C0FB108B361D}">
      <dsp:nvSpPr>
        <dsp:cNvPr id="0" name=""/>
        <dsp:cNvSpPr/>
      </dsp:nvSpPr>
      <dsp:spPr>
        <a:xfrm rot="5400000">
          <a:off x="4190407" y="-628799"/>
          <a:ext cx="657833" cy="5536933"/>
        </a:xfrm>
        <a:prstGeom prst="round2SameRect">
          <a:avLst/>
        </a:prstGeom>
        <a:solidFill>
          <a:schemeClr val="accent5">
            <a:tint val="40000"/>
            <a:alpha val="90000"/>
            <a:hueOff val="3885372"/>
            <a:satOff val="-12163"/>
            <a:lumOff val="806"/>
            <a:alphaOff val="0"/>
          </a:schemeClr>
        </a:solidFill>
        <a:ln w="10000" cap="flat" cmpd="sng" algn="ctr">
          <a:solidFill>
            <a:schemeClr val="accent5">
              <a:tint val="40000"/>
              <a:alpha val="90000"/>
              <a:hueOff val="3885372"/>
              <a:satOff val="-12163"/>
              <a:lumOff val="806"/>
              <a:alphaOff val="0"/>
            </a:schemeClr>
          </a:solidFill>
          <a:prstDash val="solid"/>
        </a:ln>
        <a:effectLst>
          <a:outerShdw blurRad="63500" dist="25400" dir="3600000" algn="r" rotWithShape="0">
            <a:srgbClr val="000000">
              <a:alpha val="36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solidFill>
                <a:schemeClr val="tx1"/>
              </a:solidFill>
            </a:rPr>
            <a:t>学生课堂上的错误正是巨大的教学资源</a:t>
          </a:r>
          <a:endParaRPr lang="zh-CN" altLang="en-US" sz="1400" kern="1200" dirty="0">
            <a:solidFill>
              <a:schemeClr val="tx1"/>
            </a:solidFill>
          </a:endParaRPr>
        </a:p>
        <a:p>
          <a:pPr marL="114300" lvl="1" indent="-114300" algn="l" defTabSz="622300">
            <a:lnSpc>
              <a:spcPct val="90000"/>
            </a:lnSpc>
            <a:spcBef>
              <a:spcPct val="0"/>
            </a:spcBef>
            <a:spcAft>
              <a:spcPct val="15000"/>
            </a:spcAft>
            <a:buChar char="••"/>
          </a:pPr>
          <a:r>
            <a:rPr lang="zh-CN" altLang="en-US" sz="1400" kern="1200" dirty="0" smtClean="0">
              <a:solidFill>
                <a:schemeClr val="tx1"/>
              </a:solidFill>
            </a:rPr>
            <a:t>学生出错的过程本身是非常好的体验式教学</a:t>
          </a:r>
          <a:endParaRPr lang="zh-CN" altLang="en-US" sz="1400" kern="1200" dirty="0">
            <a:solidFill>
              <a:schemeClr val="tx1"/>
            </a:solidFill>
          </a:endParaRPr>
        </a:p>
      </dsp:txBody>
      <dsp:txXfrm rot="-5400000">
        <a:off x="1750858" y="1842863"/>
        <a:ext cx="5504820" cy="593607"/>
      </dsp:txXfrm>
    </dsp:sp>
    <dsp:sp modelId="{9996F85F-E963-4403-A7B3-34881F7E3E43}">
      <dsp:nvSpPr>
        <dsp:cNvPr id="0" name=""/>
        <dsp:cNvSpPr/>
      </dsp:nvSpPr>
      <dsp:spPr>
        <a:xfrm>
          <a:off x="57025" y="1728521"/>
          <a:ext cx="1693832" cy="822291"/>
        </a:xfrm>
        <a:prstGeom prst="roundRect">
          <a:avLst/>
        </a:prstGeom>
        <a:gradFill rotWithShape="0">
          <a:gsLst>
            <a:gs pos="0">
              <a:schemeClr val="accent5">
                <a:hueOff val="4007135"/>
                <a:satOff val="-17587"/>
                <a:lumOff val="5229"/>
                <a:alphaOff val="0"/>
                <a:shade val="54000"/>
                <a:satMod val="105000"/>
              </a:schemeClr>
            </a:gs>
            <a:gs pos="47500">
              <a:schemeClr val="accent5">
                <a:hueOff val="4007135"/>
                <a:satOff val="-17587"/>
                <a:lumOff val="5229"/>
                <a:alphaOff val="0"/>
                <a:shade val="88000"/>
                <a:satMod val="105000"/>
              </a:schemeClr>
            </a:gs>
            <a:gs pos="58500">
              <a:schemeClr val="accent5">
                <a:hueOff val="4007135"/>
                <a:satOff val="-17587"/>
                <a:lumOff val="5229"/>
                <a:alphaOff val="0"/>
                <a:shade val="88000"/>
                <a:satMod val="105000"/>
              </a:schemeClr>
            </a:gs>
            <a:gs pos="100000">
              <a:schemeClr val="accent5">
                <a:hueOff val="4007135"/>
                <a:satOff val="-17587"/>
                <a:lumOff val="5229"/>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错点资源</a:t>
          </a:r>
          <a:endParaRPr lang="zh-CN" altLang="en-US" sz="2000" b="1" kern="1200" dirty="0">
            <a:solidFill>
              <a:schemeClr val="tx1"/>
            </a:solidFill>
          </a:endParaRPr>
        </a:p>
      </dsp:txBody>
      <dsp:txXfrm>
        <a:off x="97166" y="1768662"/>
        <a:ext cx="1613550" cy="742009"/>
      </dsp:txXfrm>
    </dsp:sp>
    <dsp:sp modelId="{451AAA5A-96EB-4ECC-8995-2076092F4F06}">
      <dsp:nvSpPr>
        <dsp:cNvPr id="0" name=""/>
        <dsp:cNvSpPr/>
      </dsp:nvSpPr>
      <dsp:spPr>
        <a:xfrm rot="5400000">
          <a:off x="4190407" y="234605"/>
          <a:ext cx="657833" cy="5536933"/>
        </a:xfrm>
        <a:prstGeom prst="round2SameRect">
          <a:avLst/>
        </a:prstGeom>
        <a:solidFill>
          <a:schemeClr val="accent5">
            <a:tint val="40000"/>
            <a:alpha val="90000"/>
            <a:hueOff val="5828058"/>
            <a:satOff val="-18244"/>
            <a:lumOff val="1209"/>
            <a:alphaOff val="0"/>
          </a:schemeClr>
        </a:solidFill>
        <a:ln w="10000" cap="flat" cmpd="sng" algn="ctr">
          <a:solidFill>
            <a:schemeClr val="accent5">
              <a:tint val="40000"/>
              <a:alpha val="90000"/>
              <a:hueOff val="5828058"/>
              <a:satOff val="-18244"/>
              <a:lumOff val="1209"/>
              <a:alphaOff val="0"/>
            </a:schemeClr>
          </a:solidFill>
          <a:prstDash val="solid"/>
        </a:ln>
        <a:effectLst>
          <a:outerShdw blurRad="63500" dist="25400" dir="3600000" algn="r" rotWithShape="0">
            <a:srgbClr val="000000">
              <a:alpha val="36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solidFill>
                <a:schemeClr val="tx1"/>
              </a:solidFill>
            </a:rPr>
            <a:t>教学过程本身也是一种情绪生活和情感体验，给予足够的表扬和鼓励，让学生体验到学习的成就感</a:t>
          </a:r>
          <a:endParaRPr lang="zh-CN" altLang="en-US" sz="1400" kern="1200" dirty="0">
            <a:solidFill>
              <a:schemeClr val="tx1"/>
            </a:solidFill>
          </a:endParaRPr>
        </a:p>
      </dsp:txBody>
      <dsp:txXfrm rot="-5400000">
        <a:off x="1750858" y="2706268"/>
        <a:ext cx="5504820" cy="593607"/>
      </dsp:txXfrm>
    </dsp:sp>
    <dsp:sp modelId="{A6FDAA62-E972-4679-9D58-A5F5C5AE008F}">
      <dsp:nvSpPr>
        <dsp:cNvPr id="0" name=""/>
        <dsp:cNvSpPr/>
      </dsp:nvSpPr>
      <dsp:spPr>
        <a:xfrm>
          <a:off x="57025" y="2591927"/>
          <a:ext cx="1693832" cy="822291"/>
        </a:xfrm>
        <a:prstGeom prst="roundRect">
          <a:avLst/>
        </a:prstGeom>
        <a:gradFill rotWithShape="0">
          <a:gsLst>
            <a:gs pos="0">
              <a:schemeClr val="accent5">
                <a:hueOff val="6010703"/>
                <a:satOff val="-26380"/>
                <a:lumOff val="7843"/>
                <a:alphaOff val="0"/>
                <a:shade val="54000"/>
                <a:satMod val="105000"/>
              </a:schemeClr>
            </a:gs>
            <a:gs pos="47500">
              <a:schemeClr val="accent5">
                <a:hueOff val="6010703"/>
                <a:satOff val="-26380"/>
                <a:lumOff val="7843"/>
                <a:alphaOff val="0"/>
                <a:shade val="88000"/>
                <a:satMod val="105000"/>
              </a:schemeClr>
            </a:gs>
            <a:gs pos="58500">
              <a:schemeClr val="accent5">
                <a:hueOff val="6010703"/>
                <a:satOff val="-26380"/>
                <a:lumOff val="7843"/>
                <a:alphaOff val="0"/>
                <a:shade val="88000"/>
                <a:satMod val="105000"/>
              </a:schemeClr>
            </a:gs>
            <a:gs pos="100000">
              <a:schemeClr val="accent5">
                <a:hueOff val="6010703"/>
                <a:satOff val="-26380"/>
                <a:lumOff val="7843"/>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亮点资源</a:t>
          </a:r>
          <a:endParaRPr lang="zh-CN" altLang="en-US" sz="2000" b="1" kern="1200" dirty="0">
            <a:solidFill>
              <a:schemeClr val="tx1"/>
            </a:solidFill>
          </a:endParaRPr>
        </a:p>
      </dsp:txBody>
      <dsp:txXfrm>
        <a:off x="97166" y="2632068"/>
        <a:ext cx="1613550" cy="7420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40DBB-1E19-4D18-A9B5-D7DEA6EF586B}">
      <dsp:nvSpPr>
        <dsp:cNvPr id="0" name=""/>
        <dsp:cNvSpPr/>
      </dsp:nvSpPr>
      <dsp:spPr>
        <a:xfrm>
          <a:off x="0" y="539059"/>
          <a:ext cx="8229600" cy="1059528"/>
        </a:xfrm>
        <a:prstGeom prst="roundRect">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100000"/>
            </a:lnSpc>
            <a:spcBef>
              <a:spcPct val="0"/>
            </a:spcBef>
            <a:spcAft>
              <a:spcPts val="0"/>
            </a:spcAft>
          </a:pPr>
          <a:r>
            <a:rPr lang="zh-CN" sz="2400" kern="1200" dirty="0" smtClean="0"/>
            <a:t>中国高校</a:t>
          </a:r>
          <a:r>
            <a:rPr lang="en-US" sz="2400" kern="1200" dirty="0" smtClean="0"/>
            <a:t>MOOC</a:t>
          </a:r>
          <a:r>
            <a:rPr lang="zh-CN" sz="2400" kern="1200" dirty="0" smtClean="0"/>
            <a:t>联盟大学计算机课程</a:t>
          </a:r>
          <a:r>
            <a:rPr lang="en-US" sz="2400" kern="1200" dirty="0" smtClean="0"/>
            <a:t>MOOC+SPOCs</a:t>
          </a:r>
          <a:r>
            <a:rPr lang="zh-CN" sz="2400" kern="1200" dirty="0" smtClean="0"/>
            <a:t>的</a:t>
          </a:r>
          <a:endParaRPr lang="en-US" altLang="zh-CN" sz="2400" kern="1200" dirty="0" smtClean="0"/>
        </a:p>
        <a:p>
          <a:pPr lvl="0" algn="ctr" defTabSz="1066800" rtl="0">
            <a:lnSpc>
              <a:spcPct val="100000"/>
            </a:lnSpc>
            <a:spcBef>
              <a:spcPct val="0"/>
            </a:spcBef>
            <a:spcAft>
              <a:spcPts val="0"/>
            </a:spcAft>
          </a:pPr>
          <a:r>
            <a:rPr lang="zh-CN" sz="2400" kern="1200" dirty="0" smtClean="0"/>
            <a:t>翻转课堂实施经验交流会</a:t>
          </a:r>
          <a:endParaRPr lang="zh-CN" sz="2400" kern="1200" dirty="0"/>
        </a:p>
      </dsp:txBody>
      <dsp:txXfrm>
        <a:off x="51722" y="590781"/>
        <a:ext cx="8126156" cy="956084"/>
      </dsp:txXfrm>
    </dsp:sp>
    <dsp:sp modelId="{3BDF4F2C-7BC8-4D5C-84AC-82265E713637}">
      <dsp:nvSpPr>
        <dsp:cNvPr id="0" name=""/>
        <dsp:cNvSpPr/>
      </dsp:nvSpPr>
      <dsp:spPr>
        <a:xfrm>
          <a:off x="0" y="1785788"/>
          <a:ext cx="8229600" cy="1059528"/>
        </a:xfrm>
        <a:prstGeom prst="roundRect">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100000"/>
            </a:lnSpc>
            <a:spcBef>
              <a:spcPct val="0"/>
            </a:spcBef>
            <a:spcAft>
              <a:spcPct val="35000"/>
            </a:spcAft>
          </a:pPr>
          <a:r>
            <a:rPr lang="zh-CN" sz="2400" kern="1200" dirty="0" smtClean="0"/>
            <a:t>基于</a:t>
          </a:r>
          <a:r>
            <a:rPr lang="en-US" sz="2400" kern="1200" dirty="0" smtClean="0"/>
            <a:t>MOOC+SPOCs</a:t>
          </a:r>
          <a:r>
            <a:rPr lang="zh-CN" sz="2400" kern="1200" dirty="0" smtClean="0"/>
            <a:t>的翻转课堂教学模式项目实施培训会</a:t>
          </a:r>
          <a:endParaRPr lang="zh-CN" sz="2400" kern="1200" dirty="0"/>
        </a:p>
      </dsp:txBody>
      <dsp:txXfrm>
        <a:off x="51722" y="1837510"/>
        <a:ext cx="8126156" cy="9560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5B431-447B-DF41-8056-7AEDA2A83D93}">
      <dsp:nvSpPr>
        <dsp:cNvPr id="0" name=""/>
        <dsp:cNvSpPr/>
      </dsp:nvSpPr>
      <dsp:spPr>
        <a:xfrm>
          <a:off x="2605" y="739655"/>
          <a:ext cx="2540623" cy="796382"/>
        </a:xfrm>
        <a:prstGeom prst="rect">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w="10000" cap="flat" cmpd="sng" algn="ctr">
          <a:solidFill>
            <a:schemeClr val="accent1">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zh-CN" altLang="en-US" sz="1900" kern="1200" dirty="0" smtClean="0"/>
            <a:t>跨校课程组</a:t>
          </a:r>
          <a:endParaRPr lang="zh-CN" altLang="en-US" sz="1900" kern="1200" dirty="0"/>
        </a:p>
      </dsp:txBody>
      <dsp:txXfrm>
        <a:off x="2605" y="739655"/>
        <a:ext cx="2540623" cy="796382"/>
      </dsp:txXfrm>
    </dsp:sp>
    <dsp:sp modelId="{F494DE67-3470-CC41-AF07-83B98E70924E}">
      <dsp:nvSpPr>
        <dsp:cNvPr id="0" name=""/>
        <dsp:cNvSpPr/>
      </dsp:nvSpPr>
      <dsp:spPr>
        <a:xfrm>
          <a:off x="2605" y="1536037"/>
          <a:ext cx="2540623" cy="1717855"/>
        </a:xfrm>
        <a:prstGeom prst="rect">
          <a:avLst/>
        </a:prstGeom>
        <a:solidFill>
          <a:schemeClr val="accent1">
            <a:alpha val="90000"/>
            <a:tint val="40000"/>
            <a:hueOff val="0"/>
            <a:satOff val="0"/>
            <a:lumOff val="0"/>
            <a:alphaOff val="0"/>
          </a:schemeClr>
        </a:solidFill>
        <a:ln w="100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228600" lvl="1" indent="0" algn="l" defTabSz="1022350">
            <a:lnSpc>
              <a:spcPct val="90000"/>
            </a:lnSpc>
            <a:spcBef>
              <a:spcPct val="0"/>
            </a:spcBef>
            <a:spcAft>
              <a:spcPct val="15000"/>
            </a:spcAft>
            <a:buChar char="••"/>
          </a:pPr>
          <a:endParaRPr lang="zh-CN" altLang="en-US" sz="1800" kern="1200" dirty="0"/>
        </a:p>
        <a:p>
          <a:pPr marL="228600" lvl="1" indent="0" algn="l" defTabSz="1022350">
            <a:lnSpc>
              <a:spcPct val="90000"/>
            </a:lnSpc>
            <a:spcBef>
              <a:spcPct val="0"/>
            </a:spcBef>
            <a:spcAft>
              <a:spcPct val="15000"/>
            </a:spcAft>
            <a:buChar char="••"/>
          </a:pPr>
          <a:r>
            <a:rPr lang="zh-CN" altLang="en-US" sz="1800" kern="1200" dirty="0" smtClean="0">
              <a:solidFill>
                <a:schemeClr val="tx1"/>
              </a:solidFill>
            </a:rPr>
            <a:t>资源共建共享机制</a:t>
          </a:r>
          <a:endParaRPr lang="zh-CN" altLang="en-US" sz="1800" kern="1200" dirty="0"/>
        </a:p>
        <a:p>
          <a:pPr marL="228600" lvl="1" indent="0" algn="l" defTabSz="1022350">
            <a:lnSpc>
              <a:spcPct val="90000"/>
            </a:lnSpc>
            <a:spcBef>
              <a:spcPct val="0"/>
            </a:spcBef>
            <a:spcAft>
              <a:spcPct val="15000"/>
            </a:spcAft>
            <a:buChar char="••"/>
          </a:pPr>
          <a:endParaRPr lang="zh-CN" altLang="en-US" sz="1800" kern="1200" dirty="0"/>
        </a:p>
        <a:p>
          <a:pPr marL="228600" lvl="1" indent="0" algn="l" defTabSz="1022350">
            <a:lnSpc>
              <a:spcPct val="90000"/>
            </a:lnSpc>
            <a:spcBef>
              <a:spcPct val="0"/>
            </a:spcBef>
            <a:spcAft>
              <a:spcPct val="15000"/>
            </a:spcAft>
            <a:buChar char="••"/>
          </a:pPr>
          <a:r>
            <a:rPr lang="zh-CN" altLang="en-US" sz="1800" kern="1200" dirty="0" smtClean="0">
              <a:solidFill>
                <a:schemeClr val="tx1"/>
              </a:solidFill>
            </a:rPr>
            <a:t>自学、互学、群学</a:t>
          </a:r>
          <a:r>
            <a:rPr lang="zh-CN" altLang="en-US" sz="1800" kern="1200" baseline="0" dirty="0" smtClean="0">
              <a:solidFill>
                <a:schemeClr val="tx1"/>
              </a:solidFill>
            </a:rPr>
            <a:t> </a:t>
          </a:r>
          <a:br>
            <a:rPr lang="zh-CN" altLang="en-US" sz="1800" kern="1200" baseline="0" dirty="0" smtClean="0">
              <a:solidFill>
                <a:schemeClr val="tx1"/>
              </a:solidFill>
            </a:rPr>
          </a:br>
          <a:r>
            <a:rPr lang="zh-CN" altLang="en-US" sz="1800" kern="1200" baseline="0" dirty="0" smtClean="0">
              <a:solidFill>
                <a:schemeClr val="tx1"/>
              </a:solidFill>
            </a:rPr>
            <a:t>   </a:t>
          </a:r>
          <a:r>
            <a:rPr lang="zh-CN" altLang="en-US" sz="1800" kern="1200" dirty="0" smtClean="0">
              <a:solidFill>
                <a:schemeClr val="tx1"/>
              </a:solidFill>
            </a:rPr>
            <a:t>全新学习方式 </a:t>
          </a:r>
          <a:endParaRPr lang="zh-CN" altLang="en-US" sz="1800" kern="1200" dirty="0"/>
        </a:p>
      </dsp:txBody>
      <dsp:txXfrm>
        <a:off x="2605" y="1536037"/>
        <a:ext cx="2540623" cy="1717855"/>
      </dsp:txXfrm>
    </dsp:sp>
    <dsp:sp modelId="{E4127AF9-7D4D-C54C-8C74-E039D2BEFE87}">
      <dsp:nvSpPr>
        <dsp:cNvPr id="0" name=""/>
        <dsp:cNvSpPr/>
      </dsp:nvSpPr>
      <dsp:spPr>
        <a:xfrm>
          <a:off x="2898916" y="739655"/>
          <a:ext cx="2540623" cy="796382"/>
        </a:xfrm>
        <a:prstGeom prst="rect">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w="10000" cap="flat" cmpd="sng" algn="ctr">
          <a:solidFill>
            <a:schemeClr val="accent1">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altLang="zh-CN" sz="1900" kern="1200" dirty="0" smtClean="0"/>
            <a:t>MOOC+SPOCs</a:t>
          </a:r>
        </a:p>
        <a:p>
          <a:pPr lvl="0" algn="ctr" defTabSz="844550">
            <a:lnSpc>
              <a:spcPct val="90000"/>
            </a:lnSpc>
            <a:spcBef>
              <a:spcPct val="0"/>
            </a:spcBef>
            <a:spcAft>
              <a:spcPct val="35000"/>
            </a:spcAft>
          </a:pPr>
          <a:r>
            <a:rPr lang="zh-CN" altLang="en-US" sz="1900" kern="1200" dirty="0" smtClean="0"/>
            <a:t>线上线下管理和设计</a:t>
          </a:r>
          <a:endParaRPr lang="zh-CN" altLang="en-US" sz="1900" kern="1200" dirty="0"/>
        </a:p>
      </dsp:txBody>
      <dsp:txXfrm>
        <a:off x="2898916" y="739655"/>
        <a:ext cx="2540623" cy="796382"/>
      </dsp:txXfrm>
    </dsp:sp>
    <dsp:sp modelId="{B9B5E5EB-A0BB-8F4F-8D1A-001D3B936EBB}">
      <dsp:nvSpPr>
        <dsp:cNvPr id="0" name=""/>
        <dsp:cNvSpPr/>
      </dsp:nvSpPr>
      <dsp:spPr>
        <a:xfrm>
          <a:off x="2898916" y="1536037"/>
          <a:ext cx="2540623" cy="1717855"/>
        </a:xfrm>
        <a:prstGeom prst="rect">
          <a:avLst/>
        </a:prstGeom>
        <a:solidFill>
          <a:schemeClr val="accent1">
            <a:alpha val="90000"/>
            <a:tint val="40000"/>
            <a:hueOff val="0"/>
            <a:satOff val="0"/>
            <a:lumOff val="0"/>
            <a:alphaOff val="0"/>
          </a:schemeClr>
        </a:solidFill>
        <a:ln w="100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endParaRPr lang="zh-CN" altLang="en-US" sz="1900" kern="1200" dirty="0"/>
        </a:p>
        <a:p>
          <a:pPr marL="171450" lvl="1" indent="-171450" algn="l" defTabSz="844550">
            <a:lnSpc>
              <a:spcPct val="90000"/>
            </a:lnSpc>
            <a:spcBef>
              <a:spcPct val="0"/>
            </a:spcBef>
            <a:spcAft>
              <a:spcPct val="15000"/>
            </a:spcAft>
            <a:buChar char="••"/>
          </a:pPr>
          <a:r>
            <a:rPr lang="en-US" altLang="zh-CN" sz="1900" kern="1200" dirty="0" smtClean="0"/>
            <a:t>MOOC</a:t>
          </a:r>
          <a:r>
            <a:rPr lang="zh-CN" altLang="en-US" sz="1900" kern="1200" dirty="0" smtClean="0"/>
            <a:t>资源本土化</a:t>
          </a:r>
          <a:endParaRPr lang="zh-CN" altLang="en-US" sz="1900" kern="1200" dirty="0"/>
        </a:p>
        <a:p>
          <a:pPr marL="171450" lvl="1" indent="-171450" algn="l" defTabSz="844550">
            <a:lnSpc>
              <a:spcPct val="90000"/>
            </a:lnSpc>
            <a:spcBef>
              <a:spcPct val="0"/>
            </a:spcBef>
            <a:spcAft>
              <a:spcPct val="15000"/>
            </a:spcAft>
            <a:buChar char="••"/>
          </a:pP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翻转课堂落地</a:t>
          </a:r>
          <a:endParaRPr lang="zh-CN" altLang="en-US" sz="1900" kern="1200" dirty="0"/>
        </a:p>
      </dsp:txBody>
      <dsp:txXfrm>
        <a:off x="2898916" y="1536037"/>
        <a:ext cx="2540623" cy="1717855"/>
      </dsp:txXfrm>
    </dsp:sp>
    <dsp:sp modelId="{790B655A-FBCB-F345-8B2A-97696CC87DF4}">
      <dsp:nvSpPr>
        <dsp:cNvPr id="0" name=""/>
        <dsp:cNvSpPr/>
      </dsp:nvSpPr>
      <dsp:spPr>
        <a:xfrm>
          <a:off x="5795227" y="739655"/>
          <a:ext cx="2540623" cy="796382"/>
        </a:xfrm>
        <a:prstGeom prst="rect">
          <a:avLst/>
        </a:prstGeom>
        <a:gradFill rotWithShape="0">
          <a:gsLst>
            <a:gs pos="0">
              <a:schemeClr val="accent1">
                <a:hueOff val="0"/>
                <a:satOff val="0"/>
                <a:lumOff val="0"/>
                <a:alphaOff val="0"/>
                <a:shade val="54000"/>
                <a:satMod val="105000"/>
              </a:schemeClr>
            </a:gs>
            <a:gs pos="47500">
              <a:schemeClr val="accent1">
                <a:hueOff val="0"/>
                <a:satOff val="0"/>
                <a:lumOff val="0"/>
                <a:alphaOff val="0"/>
                <a:shade val="88000"/>
                <a:satMod val="105000"/>
              </a:schemeClr>
            </a:gs>
            <a:gs pos="58500">
              <a:schemeClr val="accent1">
                <a:hueOff val="0"/>
                <a:satOff val="0"/>
                <a:lumOff val="0"/>
                <a:alphaOff val="0"/>
                <a:shade val="88000"/>
                <a:satMod val="105000"/>
              </a:schemeClr>
            </a:gs>
            <a:gs pos="100000">
              <a:schemeClr val="accent1">
                <a:hueOff val="0"/>
                <a:satOff val="0"/>
                <a:lumOff val="0"/>
                <a:alphaOff val="0"/>
                <a:shade val="54000"/>
                <a:satMod val="105000"/>
              </a:schemeClr>
            </a:gs>
          </a:gsLst>
          <a:lin ang="3600000" scaled="1"/>
        </a:gradFill>
        <a:ln w="10000" cap="flat" cmpd="sng" algn="ctr">
          <a:solidFill>
            <a:schemeClr val="accent1">
              <a:hueOff val="0"/>
              <a:satOff val="0"/>
              <a:lumOff val="0"/>
              <a:alphaOff val="0"/>
            </a:schemeClr>
          </a:solidFill>
          <a:prstDash val="solid"/>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zh-CN" altLang="en-US" sz="1900" kern="1200" dirty="0" smtClean="0"/>
            <a:t>模式可复制</a:t>
          </a:r>
          <a:endParaRPr lang="zh-CN" altLang="en-US" sz="1900" kern="1200" dirty="0"/>
        </a:p>
      </dsp:txBody>
      <dsp:txXfrm>
        <a:off x="5795227" y="739655"/>
        <a:ext cx="2540623" cy="796382"/>
      </dsp:txXfrm>
    </dsp:sp>
    <dsp:sp modelId="{DA8E374D-CF17-EA40-A78B-75272DF358AF}">
      <dsp:nvSpPr>
        <dsp:cNvPr id="0" name=""/>
        <dsp:cNvSpPr/>
      </dsp:nvSpPr>
      <dsp:spPr>
        <a:xfrm>
          <a:off x="5795227" y="1536037"/>
          <a:ext cx="2540623" cy="1717855"/>
        </a:xfrm>
        <a:prstGeom prst="rect">
          <a:avLst/>
        </a:prstGeom>
        <a:solidFill>
          <a:schemeClr val="accent1">
            <a:alpha val="90000"/>
            <a:tint val="40000"/>
            <a:hueOff val="0"/>
            <a:satOff val="0"/>
            <a:lumOff val="0"/>
            <a:alphaOff val="0"/>
          </a:schemeClr>
        </a:solidFill>
        <a:ln w="100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优质资源互补</a:t>
          </a:r>
          <a:endParaRPr lang="zh-CN" altLang="en-US" sz="1900" kern="1200" dirty="0"/>
        </a:p>
        <a:p>
          <a:pPr marL="171450" lvl="1" indent="-171450" algn="l" defTabSz="844550">
            <a:lnSpc>
              <a:spcPct val="90000"/>
            </a:lnSpc>
            <a:spcBef>
              <a:spcPct val="0"/>
            </a:spcBef>
            <a:spcAft>
              <a:spcPct val="15000"/>
            </a:spcAft>
            <a:buChar char="••"/>
          </a:pP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缓解中西部高等教育资源匮乏</a:t>
          </a:r>
          <a:endParaRPr lang="zh-CN" altLang="en-US" sz="1900" kern="1200" dirty="0"/>
        </a:p>
      </dsp:txBody>
      <dsp:txXfrm>
        <a:off x="5795227" y="1536037"/>
        <a:ext cx="2540623" cy="17178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F5F7B4-1207-4F18-8C2C-3E9DBD6AFD50}" type="datetimeFigureOut">
              <a:rPr lang="en-US" smtClean="0"/>
              <a:pPr/>
              <a:t>16/7/22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ED3806-A51B-479B-9DFB-71085E555E61}" type="slidenum">
              <a:rPr lang="en-US" smtClean="0"/>
              <a:pPr/>
              <a:t>‹#›</a:t>
            </a:fld>
            <a:endParaRPr lang="en-US" dirty="0"/>
          </a:p>
        </p:txBody>
      </p:sp>
    </p:spTree>
    <p:extLst>
      <p:ext uri="{BB962C8B-B14F-4D97-AF65-F5344CB8AC3E}">
        <p14:creationId xmlns:p14="http://schemas.microsoft.com/office/powerpoint/2010/main" val="3741768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ED3806-A51B-479B-9DFB-71085E555E61}" type="slidenum">
              <a:rPr lang="en-US" smtClean="0"/>
              <a:pPr/>
              <a:t>1</a:t>
            </a:fld>
            <a:endParaRPr lang="en-US" dirty="0"/>
          </a:p>
        </p:txBody>
      </p:sp>
    </p:spTree>
    <p:extLst>
      <p:ext uri="{BB962C8B-B14F-4D97-AF65-F5344CB8AC3E}">
        <p14:creationId xmlns:p14="http://schemas.microsoft.com/office/powerpoint/2010/main" val="802815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ED3806-A51B-479B-9DFB-71085E555E61}" type="slidenum">
              <a:rPr lang="en-US" smtClean="0"/>
              <a:pPr/>
              <a:t>29</a:t>
            </a:fld>
            <a:endParaRPr lang="en-US" dirty="0"/>
          </a:p>
        </p:txBody>
      </p:sp>
    </p:spTree>
    <p:extLst>
      <p:ext uri="{BB962C8B-B14F-4D97-AF65-F5344CB8AC3E}">
        <p14:creationId xmlns:p14="http://schemas.microsoft.com/office/powerpoint/2010/main" val="3820137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ED3806-A51B-479B-9DFB-71085E555E61}" type="slidenum">
              <a:rPr lang="en-US" smtClean="0"/>
              <a:pPr/>
              <a:t>3</a:t>
            </a:fld>
            <a:endParaRPr lang="en-US" dirty="0"/>
          </a:p>
        </p:txBody>
      </p:sp>
    </p:spTree>
    <p:extLst>
      <p:ext uri="{BB962C8B-B14F-4D97-AF65-F5344CB8AC3E}">
        <p14:creationId xmlns:p14="http://schemas.microsoft.com/office/powerpoint/2010/main" val="1986810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9ED3806-A51B-479B-9DFB-71085E555E61}" type="slidenum">
              <a:rPr lang="en-US" smtClean="0"/>
              <a:pPr/>
              <a:t>4</a:t>
            </a:fld>
            <a:endParaRPr lang="en-US" dirty="0"/>
          </a:p>
        </p:txBody>
      </p:sp>
    </p:spTree>
    <p:extLst>
      <p:ext uri="{BB962C8B-B14F-4D97-AF65-F5344CB8AC3E}">
        <p14:creationId xmlns:p14="http://schemas.microsoft.com/office/powerpoint/2010/main" val="1443797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由于课程教学内容、教学学时、授课方式等限制，信息传递的内容无法做到对每个学生的</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因才施教</a:t>
            </a:r>
            <a:r>
              <a:rPr lang="en-US"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信息内化过程也常因为学生自觉性不高、缺乏及时指导等问题而大打折扣</a:t>
            </a:r>
            <a:endParaRPr lang="zh-CN" altLang="en-US" dirty="0"/>
          </a:p>
        </p:txBody>
      </p:sp>
      <p:sp>
        <p:nvSpPr>
          <p:cNvPr id="4" name="灯片编号占位符 3"/>
          <p:cNvSpPr>
            <a:spLocks noGrp="1"/>
          </p:cNvSpPr>
          <p:nvPr>
            <p:ph type="sldNum" sz="quarter" idx="10"/>
          </p:nvPr>
        </p:nvSpPr>
        <p:spPr/>
        <p:txBody>
          <a:bodyPr/>
          <a:lstStyle/>
          <a:p>
            <a:fld id="{79ED3806-A51B-479B-9DFB-71085E555E61}" type="slidenum">
              <a:rPr lang="en-US" smtClean="0"/>
              <a:pPr/>
              <a:t>5</a:t>
            </a:fld>
            <a:endParaRPr lang="en-US" dirty="0"/>
          </a:p>
        </p:txBody>
      </p:sp>
    </p:spTree>
    <p:extLst>
      <p:ext uri="{BB962C8B-B14F-4D97-AF65-F5344CB8AC3E}">
        <p14:creationId xmlns:p14="http://schemas.microsoft.com/office/powerpoint/2010/main" val="1769625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群学</a:t>
            </a:r>
            <a:endParaRPr lang="zh-CN" altLang="en-US" dirty="0"/>
          </a:p>
        </p:txBody>
      </p:sp>
      <p:sp>
        <p:nvSpPr>
          <p:cNvPr id="4" name="灯片编号占位符 3"/>
          <p:cNvSpPr>
            <a:spLocks noGrp="1"/>
          </p:cNvSpPr>
          <p:nvPr>
            <p:ph type="sldNum" sz="quarter" idx="10"/>
          </p:nvPr>
        </p:nvSpPr>
        <p:spPr/>
        <p:txBody>
          <a:bodyPr/>
          <a:lstStyle/>
          <a:p>
            <a:fld id="{79ED3806-A51B-479B-9DFB-71085E555E61}" type="slidenum">
              <a:rPr lang="en-US" smtClean="0"/>
              <a:pPr/>
              <a:t>8</a:t>
            </a:fld>
            <a:endParaRPr lang="en-US" dirty="0"/>
          </a:p>
        </p:txBody>
      </p:sp>
    </p:spTree>
    <p:extLst>
      <p:ext uri="{BB962C8B-B14F-4D97-AF65-F5344CB8AC3E}">
        <p14:creationId xmlns:p14="http://schemas.microsoft.com/office/powerpoint/2010/main" val="460787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采用新混合模式下的翻转课堂中教师语言比例减少到传统课堂的二分之一</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学生在课堂上有效的讨论、交流和发言的比例大大增加</a:t>
            </a:r>
            <a:endParaRPr lang="zh-CN" altLang="en-US" dirty="0"/>
          </a:p>
        </p:txBody>
      </p:sp>
      <p:sp>
        <p:nvSpPr>
          <p:cNvPr id="4" name="灯片编号占位符 3"/>
          <p:cNvSpPr>
            <a:spLocks noGrp="1"/>
          </p:cNvSpPr>
          <p:nvPr>
            <p:ph type="sldNum" sz="quarter" idx="10"/>
          </p:nvPr>
        </p:nvSpPr>
        <p:spPr/>
        <p:txBody>
          <a:bodyPr/>
          <a:lstStyle/>
          <a:p>
            <a:fld id="{79ED3806-A51B-479B-9DFB-71085E555E61}" type="slidenum">
              <a:rPr lang="en-US" smtClean="0"/>
              <a:pPr/>
              <a:t>20</a:t>
            </a:fld>
            <a:endParaRPr lang="en-US" dirty="0"/>
          </a:p>
        </p:txBody>
      </p:sp>
    </p:spTree>
    <p:extLst>
      <p:ext uri="{BB962C8B-B14F-4D97-AF65-F5344CB8AC3E}">
        <p14:creationId xmlns:p14="http://schemas.microsoft.com/office/powerpoint/2010/main" val="644506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采用新混合模式下的翻转课堂中教师语言比例减少到传统课堂的二分之一</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学生在课堂上有效的讨论、交流和发言的比例大大增加</a:t>
            </a:r>
            <a:endParaRPr lang="zh-CN" altLang="en-US" dirty="0"/>
          </a:p>
        </p:txBody>
      </p:sp>
      <p:sp>
        <p:nvSpPr>
          <p:cNvPr id="4" name="灯片编号占位符 3"/>
          <p:cNvSpPr>
            <a:spLocks noGrp="1"/>
          </p:cNvSpPr>
          <p:nvPr>
            <p:ph type="sldNum" sz="quarter" idx="10"/>
          </p:nvPr>
        </p:nvSpPr>
        <p:spPr/>
        <p:txBody>
          <a:bodyPr/>
          <a:lstStyle/>
          <a:p>
            <a:fld id="{79ED3806-A51B-479B-9DFB-71085E555E61}" type="slidenum">
              <a:rPr lang="en-US" smtClean="0"/>
              <a:pPr/>
              <a:t>23</a:t>
            </a:fld>
            <a:endParaRPr lang="en-US" dirty="0"/>
          </a:p>
        </p:txBody>
      </p:sp>
    </p:spTree>
    <p:extLst>
      <p:ext uri="{BB962C8B-B14F-4D97-AF65-F5344CB8AC3E}">
        <p14:creationId xmlns:p14="http://schemas.microsoft.com/office/powerpoint/2010/main" val="2725972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ED3806-A51B-479B-9DFB-71085E555E61}" type="slidenum">
              <a:rPr lang="en-US" smtClean="0"/>
              <a:pPr/>
              <a:t>25</a:t>
            </a:fld>
            <a:endParaRPr lang="en-US" dirty="0"/>
          </a:p>
        </p:txBody>
      </p:sp>
    </p:spTree>
    <p:extLst>
      <p:ext uri="{BB962C8B-B14F-4D97-AF65-F5344CB8AC3E}">
        <p14:creationId xmlns:p14="http://schemas.microsoft.com/office/powerpoint/2010/main" val="1235502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9ED3806-A51B-479B-9DFB-71085E555E61}" type="slidenum">
              <a:rPr lang="en-US" smtClean="0"/>
              <a:pPr/>
              <a:t>27</a:t>
            </a:fld>
            <a:endParaRPr lang="en-US" dirty="0"/>
          </a:p>
        </p:txBody>
      </p:sp>
    </p:spTree>
    <p:extLst>
      <p:ext uri="{BB962C8B-B14F-4D97-AF65-F5344CB8AC3E}">
        <p14:creationId xmlns:p14="http://schemas.microsoft.com/office/powerpoint/2010/main" val="1249431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10" name="Rectangle 9"/>
          <p:cNvSpPr/>
          <p:nvPr/>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 y="2667000"/>
            <a:ext cx="9144000" cy="2739571"/>
          </a:xfrm>
          <a:prstGeom prst="rect">
            <a:avLst/>
          </a:prstGeom>
          <a:solidFill>
            <a:schemeClr val="accent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 y="5479143"/>
            <a:ext cx="9144000" cy="235857"/>
          </a:xfrm>
          <a:prstGeom prst="rect">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28599" y="2819400"/>
            <a:ext cx="8686800" cy="1470025"/>
          </a:xfrm>
        </p:spPr>
        <p:txBody>
          <a:bodyPr anchor="b">
            <a:noAutofit/>
          </a:bodyPr>
          <a:lstStyle>
            <a:lvl1pPr>
              <a:defRPr sz="7200" b="0" cap="none" spc="0">
                <a:ln w="13970"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571499" y="4343400"/>
            <a:ext cx="8001000" cy="533400"/>
          </a:xfrm>
        </p:spPr>
        <p:txBody>
          <a:bodyPr>
            <a:normAutofit/>
          </a:bodyPr>
          <a:lstStyle>
            <a:lvl1pPr marL="0" indent="0" algn="ctr">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lvl1pPr algn="r">
              <a:defRPr/>
            </a:lvl1pPr>
          </a:lstStyle>
          <a:p>
            <a:endParaRPr lang="en-US" dirty="0"/>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22106"/>
          <a:stretch/>
        </p:blipFill>
        <p:spPr>
          <a:xfrm>
            <a:off x="-1" y="-1"/>
            <a:ext cx="9144001" cy="2492897"/>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B299E65-BC98-483A-8DDE-40B0893A437C}"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bg>
      <p:bgRef idx="1001">
        <a:schemeClr val="bg1"/>
      </p:bgRef>
    </p:bg>
    <p:spTree>
      <p:nvGrpSpPr>
        <p:cNvPr id="1" name=""/>
        <p:cNvGrpSpPr/>
        <p:nvPr/>
      </p:nvGrpSpPr>
      <p:grpSpPr>
        <a:xfrm>
          <a:off x="0" y="0"/>
          <a:ext cx="0" cy="0"/>
          <a:chOff x="0" y="0"/>
          <a:chExt cx="0" cy="0"/>
        </a:xfrm>
      </p:grpSpPr>
      <p:sp>
        <p:nvSpPr>
          <p:cNvPr id="7" name="Rectangle 6"/>
          <p:cNvSpPr/>
          <p:nvPr/>
        </p:nvSpPr>
        <p:spPr>
          <a:xfrm rot="5400000">
            <a:off x="4591050" y="2409824"/>
            <a:ext cx="6858000" cy="2038351"/>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4668203" y="2570797"/>
            <a:ext cx="6858000" cy="1716405"/>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315200" y="274638"/>
            <a:ext cx="1447800" cy="5851525"/>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199" y="274638"/>
            <a:ext cx="635317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096000" y="6356350"/>
            <a:ext cx="762000" cy="365125"/>
          </a:xfrm>
        </p:spPr>
        <p:txBody>
          <a:bodyPr/>
          <a:lstStyle/>
          <a:p>
            <a:fld id="{4B299E65-BC98-483A-8DDE-40B0893A437C}" type="slidenum">
              <a:rPr lang="en-US" smtClean="0"/>
              <a:pPr/>
              <a:t>‹#›</a:t>
            </a:fld>
            <a:endParaRPr lang="en-US" dirty="0"/>
          </a:p>
        </p:txBody>
      </p:sp>
      <p:sp>
        <p:nvSpPr>
          <p:cNvPr id="9" name="Rectangle 8"/>
          <p:cNvSpPr/>
          <p:nvPr/>
        </p:nvSpPr>
        <p:spPr>
          <a:xfrm rot="5400000">
            <a:off x="3681476" y="3354324"/>
            <a:ext cx="6858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7715200" cy="1111664"/>
          </a:xfrm>
        </p:spPr>
        <p:txBody>
          <a:bodyPr>
            <a:normAutofit/>
          </a:bodyPr>
          <a:lstStyle>
            <a:lvl1pPr algn="ctr">
              <a:defRPr sz="4000" b="1">
                <a:solidFill>
                  <a:schemeClr val="tx1"/>
                </a:solidFill>
                <a:latin typeface="+mn-ea"/>
                <a:ea typeface="+mn-ea"/>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457200" y="1351309"/>
            <a:ext cx="8229600" cy="4525963"/>
          </a:xfrm>
        </p:spPr>
        <p:txBody>
          <a:bodyPr/>
          <a:lstStyle>
            <a:lvl1pPr marL="342900" indent="-342900">
              <a:lnSpc>
                <a:spcPct val="90000"/>
              </a:lnSpc>
              <a:spcBef>
                <a:spcPts val="0"/>
              </a:spcBef>
              <a:spcAft>
                <a:spcPts val="800"/>
              </a:spcAft>
              <a:buSzPct val="100000"/>
              <a:buFont typeface="Arial" pitchFamily="34" charset="0"/>
              <a:buChar char="•"/>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6" name="Slide Number Placeholder 5"/>
          <p:cNvSpPr>
            <a:spLocks noGrp="1"/>
          </p:cNvSpPr>
          <p:nvPr>
            <p:ph type="sldNum" sz="quarter" idx="12"/>
          </p:nvPr>
        </p:nvSpPr>
        <p:spPr/>
        <p:txBody>
          <a:bodyPr/>
          <a:lstStyle/>
          <a:p>
            <a:fld id="{37D0923F-6D8F-42F0-9B94-27D917E6E41C}"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7" name="Rectangle 6"/>
          <p:cNvSpPr/>
          <p:nvPr/>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 y="2667000"/>
            <a:ext cx="9144000" cy="2739571"/>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 y="5479143"/>
            <a:ext cx="9144000" cy="235857"/>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599" y="2819400"/>
            <a:ext cx="8686800" cy="1463040"/>
          </a:xfrm>
        </p:spPr>
        <p:txBody>
          <a:bodyPr anchor="b" anchorCtr="0">
            <a:noAutofit/>
          </a:bodyPr>
          <a:lstStyle>
            <a:lvl1pPr algn="ctr">
              <a:defRPr sz="72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71499" y="4800600"/>
            <a:ext cx="8001000" cy="548640"/>
          </a:xfrm>
        </p:spPr>
        <p:txBody>
          <a:bodyPr anchor="b"/>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3959352" y="4389120"/>
            <a:ext cx="1216152" cy="365125"/>
          </a:xfrm>
        </p:spPr>
        <p:txBody>
          <a:bodyPr/>
          <a:lstStyle>
            <a:lvl1pPr algn="ctr">
              <a:defRPr sz="2400">
                <a:solidFill>
                  <a:srgbClr val="FFFFFF"/>
                </a:solidFill>
              </a:defRPr>
            </a:lvl1pPr>
          </a:lstStyle>
          <a:p>
            <a:fld id="{4B299E65-BC98-483A-8DDE-40B0893A437C}" type="slidenum">
              <a:rPr lang="en-US" smtClean="0"/>
              <a:pPr/>
              <a:t>‹#›</a:t>
            </a:fld>
            <a:endParaRPr lang="en-US" dirty="0"/>
          </a:p>
        </p:txBody>
      </p:sp>
      <p:sp>
        <p:nvSpPr>
          <p:cNvPr id="11" name="TextBox 10"/>
          <p:cNvSpPr txBox="1"/>
          <p:nvPr/>
        </p:nvSpPr>
        <p:spPr>
          <a:xfrm>
            <a:off x="4818888" y="4261104"/>
            <a:ext cx="1219200" cy="584775"/>
          </a:xfrm>
          <a:prstGeom prst="rect">
            <a:avLst/>
          </a:prstGeom>
          <a:noFill/>
        </p:spPr>
        <p:txBody>
          <a:bodyPr wrap="square" rtlCol="0">
            <a:spAutoFit/>
          </a:bodyPr>
          <a:lstStyle/>
          <a:p>
            <a:pPr algn="l"/>
            <a:r>
              <a:rPr lang="en-US" sz="3200" spc="150" dirty="0" smtClean="0">
                <a:solidFill>
                  <a:srgbClr val="FFFFFF"/>
                </a:solidFill>
                <a:sym typeface="Wingdings"/>
              </a:rPr>
              <a:t></a:t>
            </a:r>
            <a:endParaRPr lang="en-US" sz="3200" spc="150" dirty="0">
              <a:solidFill>
                <a:srgbClr val="FFFFFF"/>
              </a:solidFill>
            </a:endParaRPr>
          </a:p>
        </p:txBody>
      </p:sp>
      <p:sp>
        <p:nvSpPr>
          <p:cNvPr id="12" name="TextBox 11"/>
          <p:cNvSpPr txBox="1"/>
          <p:nvPr/>
        </p:nvSpPr>
        <p:spPr>
          <a:xfrm>
            <a:off x="3148584" y="4261104"/>
            <a:ext cx="1219200" cy="584775"/>
          </a:xfrm>
          <a:prstGeom prst="rect">
            <a:avLst/>
          </a:prstGeom>
          <a:noFill/>
        </p:spPr>
        <p:txBody>
          <a:bodyPr wrap="square" rtlCol="0">
            <a:spAutoFit/>
          </a:bodyPr>
          <a:lstStyle/>
          <a:p>
            <a:pPr algn="r"/>
            <a:r>
              <a:rPr lang="en-US" sz="3200" spc="150" dirty="0" smtClean="0">
                <a:solidFill>
                  <a:srgbClr val="FFFFFF"/>
                </a:solidFill>
                <a:sym typeface="Wingdings"/>
              </a:rPr>
              <a:t></a:t>
            </a:r>
            <a:endParaRPr lang="en-US" sz="3200" spc="150" dirty="0">
              <a:solidFill>
                <a:srgbClr val="FFFFFF"/>
              </a:solidFill>
            </a:endParaRPr>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B299E65-BC98-483A-8DDE-40B0893A437C}"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4B299E65-BC98-483A-8DDE-40B0893A437C}"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4B299E65-BC98-483A-8DDE-40B0893A437C}" type="slidenum">
              <a:rPr lang="en-US" smtClean="0"/>
              <a:pPr/>
              <a:t>‹#›</a:t>
            </a:fld>
            <a:endParaRPr lang="en-US" dirty="0"/>
          </a:p>
        </p:txBody>
      </p:sp>
      <p:sp>
        <p:nvSpPr>
          <p:cNvPr id="7"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1">
                <a:solidFill>
                  <a:schemeClr val="tx2"/>
                </a:solidFill>
                <a:latin typeface="新宋体" panose="02010609030101010101" pitchFamily="49" charset="-122"/>
                <a:ea typeface="新宋体" panose="02010609030101010101" pitchFamily="49" charset="-122"/>
              </a:defRPr>
            </a:lvl1pPr>
          </a:lstStyle>
          <a:p>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4B299E65-BC98-483A-8DDE-40B0893A437C}"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638800" cy="946150"/>
          </a:xfrm>
        </p:spPr>
        <p:txBody>
          <a:bodyPr anchor="ctr">
            <a:noAutofit/>
          </a:bodyPr>
          <a:lstStyle>
            <a:lvl1pPr algn="l">
              <a:defRPr sz="4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38912" y="1719072"/>
            <a:ext cx="8247888" cy="45354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B299E65-BC98-483A-8DDE-40B0893A437C}" type="slidenum">
              <a:rPr lang="en-US" smtClean="0"/>
              <a:pPr/>
              <a:t>‹#›</a:t>
            </a:fld>
            <a:endParaRPr lang="en-US" dirty="0"/>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248400" y="274320"/>
            <a:ext cx="2743200" cy="94488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36880" y="1717040"/>
            <a:ext cx="8249920" cy="4531360"/>
          </a:xfrm>
          <a:solidFill>
            <a:schemeClr val="bg2">
              <a:lumMod val="60000"/>
              <a:lumOff val="40000"/>
            </a:schemeClr>
          </a:solidFill>
          <a:effectLst>
            <a:outerShdw blurRad="76200" dist="38100" dir="3600000" algn="ctr"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B299E65-BC98-483A-8DDE-40B0893A437C}" type="slidenum">
              <a:rPr lang="en-US" smtClean="0"/>
              <a:pPr/>
              <a:t>‹#›</a:t>
            </a:fld>
            <a:endParaRPr lang="en-US" dirty="0"/>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0" y="228600"/>
            <a:ext cx="5638800" cy="1005840"/>
          </a:xfrm>
        </p:spPr>
        <p:txBody>
          <a:bodyPr anchor="ctr">
            <a:noAutofit/>
          </a:bodyPr>
          <a:lstStyle>
            <a:lvl1pPr algn="l">
              <a:defRPr sz="40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248400" y="228600"/>
            <a:ext cx="2819400" cy="100584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jpeg"/><Relationship Id="rId14" Type="http://schemas.openxmlformats.org/officeDocument/2006/relationships/image" Target="../media/image3.jpeg"/><Relationship Id="rId1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00584"/>
            <a:ext cx="9144000" cy="1453896"/>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126876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smtClean="0"/>
          </a:p>
        </p:txBody>
      </p:sp>
      <p:sp>
        <p:nvSpPr>
          <p:cNvPr id="6" name="Slide Number Placeholder 5"/>
          <p:cNvSpPr>
            <a:spLocks noGrp="1"/>
          </p:cNvSpPr>
          <p:nvPr>
            <p:ph type="sldNum" sz="quarter" idx="4"/>
          </p:nvPr>
        </p:nvSpPr>
        <p:spPr>
          <a:xfrm>
            <a:off x="6553200" y="6309320"/>
            <a:ext cx="2133600" cy="365125"/>
          </a:xfrm>
          <a:prstGeom prst="rect">
            <a:avLst/>
          </a:prstGeom>
        </p:spPr>
        <p:txBody>
          <a:bodyPr vert="horz" lIns="91440" tIns="45720" rIns="91440" bIns="45720" rtlCol="0" anchor="ctr"/>
          <a:lstStyle>
            <a:lvl1pPr algn="r">
              <a:defRPr sz="1200">
                <a:solidFill>
                  <a:schemeClr val="tx2"/>
                </a:solidFill>
              </a:defRPr>
            </a:lvl1pPr>
          </a:lstStyle>
          <a:p>
            <a:fld id="{348CC41C-CC4D-4EE1-9130-3F64EAFDD789}" type="slidenum">
              <a:rPr lang="en-US" smtClean="0"/>
              <a:pPr/>
              <a:t>‹#›</a:t>
            </a:fld>
            <a:endParaRPr lang="en-US" dirty="0"/>
          </a:p>
        </p:txBody>
      </p:sp>
      <p:pic>
        <p:nvPicPr>
          <p:cNvPr id="11"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3175"/>
            <a:ext cx="91440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直接连接符 10"/>
          <p:cNvSpPr>
            <a:spLocks noChangeShapeType="1"/>
          </p:cNvSpPr>
          <p:nvPr userDrawn="1"/>
        </p:nvSpPr>
        <p:spPr bwMode="auto">
          <a:xfrm>
            <a:off x="0" y="1085850"/>
            <a:ext cx="9144000" cy="0"/>
          </a:xfrm>
          <a:prstGeom prst="line">
            <a:avLst/>
          </a:prstGeom>
          <a:noFill/>
          <a:ln w="38100" cmpd="sng">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5" name="图片 1"/>
          <p:cNvPicPr>
            <a:picLocks noChangeAspect="1" noChangeArrowheads="1"/>
          </p:cNvPicPr>
          <p:nvPr userDrawn="1"/>
        </p:nvPicPr>
        <p:blipFill rotWithShape="1">
          <a:blip r:embed="rId14" cstate="print">
            <a:extLst>
              <a:ext uri="{28A0092B-C50C-407E-A947-70E740481C1C}">
                <a14:useLocalDpi xmlns:a14="http://schemas.microsoft.com/office/drawing/2010/main" val="0"/>
              </a:ext>
            </a:extLst>
          </a:blip>
          <a:srcRect t="46857" r="21255" b="15658"/>
          <a:stretch/>
        </p:blipFill>
        <p:spPr bwMode="auto">
          <a:xfrm>
            <a:off x="0" y="6691765"/>
            <a:ext cx="91440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956376" y="65088"/>
            <a:ext cx="9826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userDrawn="1"/>
        </p:nvSpPr>
        <p:spPr>
          <a:xfrm>
            <a:off x="2771800" y="6309320"/>
            <a:ext cx="3528392" cy="33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0070C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西南石油大学计算机科学学院</a:t>
            </a:r>
            <a:endParaRPr lang="zh-CN" altLang="en-US" b="1" dirty="0">
              <a:solidFill>
                <a:srgbClr val="0070C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2" name="Title Placeholder 1"/>
          <p:cNvSpPr>
            <a:spLocks noGrp="1"/>
          </p:cNvSpPr>
          <p:nvPr>
            <p:ph type="title"/>
          </p:nvPr>
        </p:nvSpPr>
        <p:spPr>
          <a:xfrm>
            <a:off x="457200" y="-27384"/>
            <a:ext cx="8229600" cy="1111664"/>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xmlns:p14="http://schemas.microsoft.com/office/powerpoint/2010/main" id="1" dur="indefinite" restart="never" nodeType="tmRoot"/>
      </p:par>
    </p:tnLst>
  </p:timing>
  <p:hf hdr="0" ftr="0" dt="0"/>
  <p:txStyles>
    <p:titleStyle>
      <a:lvl1pPr algn="l" defTabSz="914400" rtl="0" eaLnBrk="1" latinLnBrk="0" hangingPunct="1">
        <a:spcBef>
          <a:spcPct val="0"/>
        </a:spcBef>
        <a:buNone/>
        <a:defRPr lang="en-US" altLang="en-US" sz="4000" b="1" kern="1200" cap="none" spc="0" dirty="0">
          <a:ln w="13970" cmpd="sng">
            <a:solidFill>
              <a:srgbClr val="FFFFFF"/>
            </a:solidFill>
            <a:prstDash val="solid"/>
          </a:ln>
          <a:solidFill>
            <a:schemeClr val="tx1"/>
          </a:solidFill>
          <a:effectLst>
            <a:outerShdw blurRad="63500" dir="3600000" algn="tl" rotWithShape="0">
              <a:srgbClr val="000000">
                <a:alpha val="70000"/>
              </a:srgbClr>
            </a:outerShdw>
          </a:effectLst>
          <a:latin typeface="+mn-ea"/>
          <a:ea typeface="+mn-ea"/>
          <a:cs typeface="+mj-cs"/>
        </a:defRPr>
      </a:lvl1pPr>
    </p:titleStyle>
    <p:bodyStyle>
      <a:lvl1pPr marL="342900" indent="-342900" algn="l" defTabSz="914400" rtl="0" eaLnBrk="1" latinLnBrk="0" hangingPunct="1">
        <a:spcBef>
          <a:spcPct val="20000"/>
        </a:spcBef>
        <a:buClr>
          <a:schemeClr val="accent1"/>
        </a:buClr>
        <a:buSzPct val="100000"/>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4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4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31.jpeg"/><Relationship Id="rId5" Type="http://schemas.openxmlformats.org/officeDocument/2006/relationships/image" Target="../media/image32.jpeg"/><Relationship Id="rId6" Type="http://schemas.openxmlformats.org/officeDocument/2006/relationships/image" Target="../media/image33.jpeg"/><Relationship Id="rId7" Type="http://schemas.openxmlformats.org/officeDocument/2006/relationships/image" Target="../media/image34.jpe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diagramData" Target="../diagrams/data7.xml"/><Relationship Id="rId8" Type="http://schemas.openxmlformats.org/officeDocument/2006/relationships/diagramLayout" Target="../diagrams/layout7.xml"/><Relationship Id="rId9" Type="http://schemas.openxmlformats.org/officeDocument/2006/relationships/diagramQuickStyle" Target="../diagrams/quickStyle7.xml"/><Relationship Id="rId10" Type="http://schemas.openxmlformats.org/officeDocument/2006/relationships/diagramColors" Target="../diagrams/colors7.xml"/><Relationship Id="rId11"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35.jpeg"/><Relationship Id="rId5" Type="http://schemas.openxmlformats.org/officeDocument/2006/relationships/image" Target="../media/image36.png"/><Relationship Id="rId6" Type="http://schemas.openxmlformats.org/officeDocument/2006/relationships/image" Target="../media/image37.jpeg"/><Relationship Id="rId7" Type="http://schemas.openxmlformats.org/officeDocument/2006/relationships/image" Target="../media/image38.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jpe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4" Type="http://schemas.openxmlformats.org/officeDocument/2006/relationships/diagramData" Target="../diagrams/data3.xml"/><Relationship Id="rId15" Type="http://schemas.openxmlformats.org/officeDocument/2006/relationships/diagramLayout" Target="../diagrams/layout3.xml"/><Relationship Id="rId16" Type="http://schemas.openxmlformats.org/officeDocument/2006/relationships/diagramQuickStyle" Target="../diagrams/quickStyle3.xml"/><Relationship Id="rId17" Type="http://schemas.openxmlformats.org/officeDocument/2006/relationships/diagramColors" Target="../diagrams/colors3.xml"/><Relationship Id="rId18" Type="http://schemas.microsoft.com/office/2007/relationships/diagramDrawing" Target="../diagrams/drawing3.xml"/><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4.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diagramData" Target="../diagrams/data2.xml"/><Relationship Id="rId10"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2636912"/>
            <a:ext cx="8686800" cy="1542033"/>
          </a:xfrm>
        </p:spPr>
        <p:txBody>
          <a:bodyPr/>
          <a:lstStyle/>
          <a:p>
            <a:pPr algn="ctr">
              <a:lnSpc>
                <a:spcPts val="4500"/>
              </a:lnSpc>
            </a:pPr>
            <a:r>
              <a:rPr lang="zh-CN" altLang="zh-CN" sz="3200" dirty="0" smtClean="0">
                <a:effectLst/>
              </a:rPr>
              <a:t>基于</a:t>
            </a:r>
            <a:r>
              <a:rPr lang="zh-CN" altLang="zh-CN" sz="3200" dirty="0">
                <a:effectLst/>
              </a:rPr>
              <a:t>高校联盟的计算机课程</a:t>
            </a:r>
            <a:r>
              <a:rPr lang="en-US" altLang="zh-CN" sz="3200" dirty="0" smtClean="0">
                <a:effectLst/>
              </a:rPr>
              <a:t>MOOC+SPOCs</a:t>
            </a:r>
            <a:r>
              <a:rPr lang="zh-CN" altLang="en-US" sz="3200" dirty="0" smtClean="0">
                <a:effectLst/>
              </a:rPr>
              <a:t/>
            </a:r>
            <a:br>
              <a:rPr lang="zh-CN" altLang="en-US" sz="3200" dirty="0" smtClean="0">
                <a:effectLst/>
              </a:rPr>
            </a:br>
            <a:r>
              <a:rPr lang="zh-CN" altLang="zh-CN" sz="3200" dirty="0" smtClean="0">
                <a:effectLst/>
              </a:rPr>
              <a:t>教学</a:t>
            </a:r>
            <a:r>
              <a:rPr lang="zh-CN" altLang="zh-CN" sz="3200" dirty="0">
                <a:effectLst/>
              </a:rPr>
              <a:t>模式及翻转课堂探索与实践 </a:t>
            </a:r>
            <a:endParaRPr lang="en-US" sz="3200" dirty="0">
              <a:effectLst/>
            </a:endParaRPr>
          </a:p>
        </p:txBody>
      </p:sp>
      <p:sp>
        <p:nvSpPr>
          <p:cNvPr id="3" name="Subtitle 2"/>
          <p:cNvSpPr>
            <a:spLocks noGrp="1"/>
          </p:cNvSpPr>
          <p:nvPr>
            <p:ph type="subTitle" idx="1"/>
          </p:nvPr>
        </p:nvSpPr>
        <p:spPr>
          <a:xfrm>
            <a:off x="467544" y="4653136"/>
            <a:ext cx="8001000" cy="533400"/>
          </a:xfrm>
        </p:spPr>
        <p:txBody>
          <a:bodyPr/>
          <a:lstStyle/>
          <a:p>
            <a:pPr algn="r"/>
            <a:r>
              <a:rPr lang="zh-CN" altLang="en-US" dirty="0" smtClean="0">
                <a:latin typeface="+mn-ea"/>
              </a:rPr>
              <a:t>                               </a:t>
            </a:r>
            <a:r>
              <a:rPr lang="zh-CN" altLang="en-US" dirty="0" smtClean="0">
                <a:solidFill>
                  <a:schemeClr val="tx1"/>
                </a:solidFill>
                <a:latin typeface="+mn-ea"/>
              </a:rPr>
              <a:t>汇报人：王 杨</a:t>
            </a:r>
            <a:endParaRPr lang="en-US" dirty="0">
              <a:solidFill>
                <a:schemeClr val="tx1"/>
              </a:solidFill>
              <a:latin typeface="+mn-ea"/>
            </a:endParaRPr>
          </a:p>
        </p:txBody>
      </p:sp>
      <p:sp>
        <p:nvSpPr>
          <p:cNvPr id="4" name="文本框 3"/>
          <p:cNvSpPr txBox="1"/>
          <p:nvPr/>
        </p:nvSpPr>
        <p:spPr>
          <a:xfrm>
            <a:off x="1619672" y="6021288"/>
            <a:ext cx="5976664" cy="523220"/>
          </a:xfrm>
          <a:prstGeom prst="rect">
            <a:avLst/>
          </a:prstGeom>
          <a:noFill/>
        </p:spPr>
        <p:txBody>
          <a:bodyPr wrap="square" rtlCol="0">
            <a:spAutoFit/>
          </a:bodyPr>
          <a:lstStyle/>
          <a:p>
            <a:pPr algn="ctr"/>
            <a:r>
              <a:rPr lang="zh-CN" altLang="en-US" sz="2800" dirty="0" smtClean="0">
                <a:latin typeface="+mn-ea"/>
              </a:rPr>
              <a:t>西南石油大学</a:t>
            </a:r>
            <a:endParaRPr lang="zh-CN" altLang="en-US" sz="2800" dirty="0">
              <a:latin typeface="+mn-ea"/>
            </a:endParaRPr>
          </a:p>
        </p:txBody>
      </p:sp>
    </p:spTree>
    <p:extLst>
      <p:ext uri="{BB962C8B-B14F-4D97-AF65-F5344CB8AC3E}">
        <p14:creationId xmlns:p14="http://schemas.microsoft.com/office/powerpoint/2010/main" val="21361030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线上线下结合的教学管理与教学设计</a:t>
            </a:r>
          </a:p>
        </p:txBody>
      </p:sp>
      <p:sp>
        <p:nvSpPr>
          <p:cNvPr id="4" name="幻灯片编号占位符 3"/>
          <p:cNvSpPr>
            <a:spLocks noGrp="1"/>
          </p:cNvSpPr>
          <p:nvPr>
            <p:ph type="sldNum" sz="quarter" idx="12"/>
          </p:nvPr>
        </p:nvSpPr>
        <p:spPr/>
        <p:txBody>
          <a:bodyPr/>
          <a:lstStyle/>
          <a:p>
            <a:fld id="{37D0923F-6D8F-42F0-9B94-27D917E6E41C}" type="slidenum">
              <a:rPr lang="en-US" smtClean="0"/>
              <a:t>10</a:t>
            </a:fld>
            <a:endParaRPr 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29" y="1196752"/>
            <a:ext cx="7793271" cy="5151183"/>
          </a:xfrm>
          <a:prstGeom prst="rect">
            <a:avLst/>
          </a:prstGeom>
        </p:spPr>
      </p:pic>
    </p:spTree>
    <p:extLst>
      <p:ext uri="{BB962C8B-B14F-4D97-AF65-F5344CB8AC3E}">
        <p14:creationId xmlns:p14="http://schemas.microsoft.com/office/powerpoint/2010/main" val="10124553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时间安排</a:t>
            </a:r>
            <a:endParaRPr lang="zh-CN" altLang="en-US" sz="3200" dirty="0"/>
          </a:p>
        </p:txBody>
      </p:sp>
      <p:graphicFrame>
        <p:nvGraphicFramePr>
          <p:cNvPr id="4" name="表格 3"/>
          <p:cNvGraphicFramePr>
            <a:graphicFrameLocks noGrp="1"/>
          </p:cNvGraphicFramePr>
          <p:nvPr>
            <p:extLst/>
          </p:nvPr>
        </p:nvGraphicFramePr>
        <p:xfrm>
          <a:off x="366336" y="1124744"/>
          <a:ext cx="8526144" cy="5512526"/>
        </p:xfrm>
        <a:graphic>
          <a:graphicData uri="http://schemas.openxmlformats.org/drawingml/2006/table">
            <a:tbl>
              <a:tblPr firstRow="1" firstCol="1" bandRow="1">
                <a:tableStyleId>{5C22544A-7EE6-4342-B048-85BDC9FD1C3A}</a:tableStyleId>
              </a:tblPr>
              <a:tblGrid>
                <a:gridCol w="783758"/>
                <a:gridCol w="2547828"/>
                <a:gridCol w="5194558"/>
              </a:tblGrid>
              <a:tr h="344250">
                <a:tc>
                  <a:txBody>
                    <a:bodyPr/>
                    <a:lstStyle/>
                    <a:p>
                      <a:pPr marL="0" marR="0" algn="just">
                        <a:lnSpc>
                          <a:spcPct val="100000"/>
                        </a:lnSpc>
                        <a:spcBef>
                          <a:spcPts val="0"/>
                        </a:spcBef>
                        <a:spcAft>
                          <a:spcPts val="0"/>
                        </a:spcAft>
                      </a:pPr>
                      <a:r>
                        <a:rPr lang="zh-CN" sz="1600" b="1" kern="100" dirty="0">
                          <a:effectLst/>
                          <a:latin typeface="+mn-ea"/>
                          <a:ea typeface="+mn-ea"/>
                        </a:rPr>
                        <a:t>周次</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r>
                        <a:rPr lang="zh-CN" sz="1600" b="1" kern="100" dirty="0">
                          <a:effectLst/>
                          <a:latin typeface="+mn-ea"/>
                          <a:ea typeface="+mn-ea"/>
                        </a:rPr>
                        <a:t>线上学习</a:t>
                      </a:r>
                      <a:r>
                        <a:rPr lang="zh-CN" sz="1600" b="1" kern="100" dirty="0" smtClean="0">
                          <a:effectLst/>
                          <a:latin typeface="+mn-ea"/>
                          <a:ea typeface="+mn-ea"/>
                        </a:rPr>
                        <a:t>内容</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r>
                        <a:rPr lang="zh-CN" sz="1600" b="1" kern="100" dirty="0">
                          <a:effectLst/>
                          <a:latin typeface="+mn-ea"/>
                          <a:ea typeface="+mn-ea"/>
                        </a:rPr>
                        <a:t>课堂内容</a:t>
                      </a:r>
                      <a:endParaRPr lang="zh-CN" sz="1600" b="1" kern="100" dirty="0">
                        <a:effectLst/>
                        <a:latin typeface="+mn-ea"/>
                        <a:ea typeface="+mn-ea"/>
                        <a:cs typeface="Times New Roman"/>
                      </a:endParaRPr>
                    </a:p>
                  </a:txBody>
                  <a:tcPr marL="64326" marR="64326" marT="8934" marB="0" anchor="ctr"/>
                </a:tc>
              </a:tr>
              <a:tr h="504056">
                <a:tc>
                  <a:txBody>
                    <a:bodyPr/>
                    <a:lstStyle/>
                    <a:p>
                      <a:pPr marL="0" marR="0" algn="just">
                        <a:lnSpc>
                          <a:spcPct val="100000"/>
                        </a:lnSpc>
                        <a:spcBef>
                          <a:spcPts val="0"/>
                        </a:spcBef>
                        <a:spcAft>
                          <a:spcPts val="0"/>
                        </a:spcAft>
                      </a:pPr>
                      <a:r>
                        <a:rPr lang="zh-CN" sz="1600" b="1" kern="100" dirty="0">
                          <a:effectLst/>
                          <a:latin typeface="+mn-ea"/>
                          <a:ea typeface="+mn-ea"/>
                        </a:rPr>
                        <a:t>第</a:t>
                      </a:r>
                      <a:r>
                        <a:rPr lang="en-US" sz="1600" b="1" kern="100" dirty="0">
                          <a:effectLst/>
                          <a:latin typeface="+mn-ea"/>
                          <a:ea typeface="+mn-ea"/>
                        </a:rPr>
                        <a:t>10</a:t>
                      </a:r>
                      <a:r>
                        <a:rPr lang="zh-CN" sz="1600" b="1" kern="100" dirty="0">
                          <a:effectLst/>
                          <a:latin typeface="+mn-ea"/>
                          <a:ea typeface="+mn-ea"/>
                        </a:rPr>
                        <a:t>周</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r>
                        <a:rPr lang="zh-CN" sz="1600" b="1" kern="100" dirty="0">
                          <a:effectLst/>
                          <a:latin typeface="+mn-ea"/>
                          <a:ea typeface="+mn-ea"/>
                        </a:rPr>
                        <a:t>观看第</a:t>
                      </a:r>
                      <a:r>
                        <a:rPr lang="en-US" sz="1600" b="1" kern="100" dirty="0" smtClean="0">
                          <a:effectLst/>
                          <a:latin typeface="+mn-ea"/>
                          <a:ea typeface="+mn-ea"/>
                        </a:rPr>
                        <a:t>1</a:t>
                      </a:r>
                      <a:r>
                        <a:rPr lang="zh-CN" altLang="en-US" sz="1600" b="1" kern="100" dirty="0" smtClean="0">
                          <a:effectLst/>
                          <a:latin typeface="+mn-ea"/>
                          <a:ea typeface="+mn-ea"/>
                        </a:rPr>
                        <a:t>、</a:t>
                      </a:r>
                      <a:r>
                        <a:rPr lang="en-US" altLang="zh-CN" sz="1600" b="1" kern="100" dirty="0" smtClean="0">
                          <a:effectLst/>
                          <a:latin typeface="+mn-ea"/>
                          <a:ea typeface="+mn-ea"/>
                        </a:rPr>
                        <a:t>2</a:t>
                      </a:r>
                      <a:r>
                        <a:rPr lang="zh-CN" sz="1600" b="1" kern="100" dirty="0" smtClean="0">
                          <a:effectLst/>
                          <a:latin typeface="+mn-ea"/>
                          <a:ea typeface="+mn-ea"/>
                        </a:rPr>
                        <a:t>讲</a:t>
                      </a:r>
                      <a:r>
                        <a:rPr lang="zh-CN" sz="1600" b="1" kern="100" dirty="0">
                          <a:effectLst/>
                          <a:latin typeface="+mn-ea"/>
                          <a:ea typeface="+mn-ea"/>
                        </a:rPr>
                        <a:t>视频，并完成线上讨论及作业</a:t>
                      </a:r>
                      <a:endParaRPr lang="zh-CN" sz="1600" b="1" kern="100" dirty="0">
                        <a:effectLst/>
                        <a:latin typeface="+mn-ea"/>
                        <a:ea typeface="+mn-ea"/>
                        <a:cs typeface="Times New Roman"/>
                      </a:endParaRPr>
                    </a:p>
                  </a:txBody>
                  <a:tcPr marL="64326" marR="64326" marT="8934"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altLang="zh-CN" sz="1600" b="1" kern="100" dirty="0" smtClean="0">
                        <a:effectLst/>
                        <a:latin typeface="+mn-ea"/>
                        <a:ea typeface="+mn-ea"/>
                      </a:endParaRPr>
                    </a:p>
                  </a:txBody>
                  <a:tcPr marL="64326" marR="64326" marT="8934" marB="0" anchor="ctr"/>
                </a:tc>
              </a:tr>
              <a:tr h="322359">
                <a:tc>
                  <a:txBody>
                    <a:bodyPr/>
                    <a:lstStyle/>
                    <a:p>
                      <a:pPr marL="0" marR="0" algn="just">
                        <a:lnSpc>
                          <a:spcPct val="100000"/>
                        </a:lnSpc>
                        <a:spcBef>
                          <a:spcPts val="0"/>
                        </a:spcBef>
                        <a:spcAft>
                          <a:spcPts val="0"/>
                        </a:spcAft>
                      </a:pPr>
                      <a:r>
                        <a:rPr lang="zh-CN" sz="1600" b="1" kern="100" dirty="0">
                          <a:effectLst/>
                          <a:latin typeface="+mn-ea"/>
                          <a:ea typeface="+mn-ea"/>
                        </a:rPr>
                        <a:t>第</a:t>
                      </a:r>
                      <a:r>
                        <a:rPr lang="en-US" sz="1600" b="1" kern="100" dirty="0" smtClean="0">
                          <a:effectLst/>
                          <a:latin typeface="+mn-ea"/>
                          <a:ea typeface="+mn-ea"/>
                        </a:rPr>
                        <a:t>11</a:t>
                      </a:r>
                      <a:r>
                        <a:rPr lang="zh-CN" sz="1600" b="1" kern="100" dirty="0" smtClean="0">
                          <a:effectLst/>
                          <a:latin typeface="+mn-ea"/>
                          <a:ea typeface="+mn-ea"/>
                        </a:rPr>
                        <a:t>周</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endParaRPr lang="zh-CN" sz="1600" b="1" kern="100" dirty="0">
                        <a:effectLst/>
                        <a:latin typeface="+mn-ea"/>
                        <a:ea typeface="+mn-ea"/>
                        <a:cs typeface="Times New Roman"/>
                      </a:endParaRPr>
                    </a:p>
                  </a:txBody>
                  <a:tcPr marL="64326" marR="64326" marT="8934"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600" b="1" kern="100" dirty="0" smtClean="0">
                          <a:effectLst/>
                          <a:latin typeface="+mn-ea"/>
                          <a:ea typeface="+mn-ea"/>
                          <a:cs typeface="Times New Roman"/>
                        </a:rPr>
                        <a:t>小组内部讨论，形成统一文档（</a:t>
                      </a:r>
                      <a:r>
                        <a:rPr lang="en-US" altLang="zh-CN" sz="1600" b="1" kern="100" dirty="0" smtClean="0">
                          <a:effectLst/>
                          <a:latin typeface="+mn-ea"/>
                          <a:ea typeface="+mn-ea"/>
                          <a:cs typeface="Times New Roman"/>
                        </a:rPr>
                        <a:t>WORD</a:t>
                      </a:r>
                      <a:r>
                        <a:rPr lang="zh-CN" altLang="en-US" sz="1600" b="1" kern="100" dirty="0" smtClean="0">
                          <a:effectLst/>
                          <a:latin typeface="+mn-ea"/>
                          <a:ea typeface="+mn-ea"/>
                          <a:cs typeface="Times New Roman"/>
                        </a:rPr>
                        <a:t>），选择</a:t>
                      </a:r>
                      <a:r>
                        <a:rPr lang="en-US" altLang="zh-CN" sz="1600" b="1" kern="100" dirty="0" smtClean="0">
                          <a:effectLst/>
                          <a:latin typeface="+mn-ea"/>
                          <a:ea typeface="+mn-ea"/>
                          <a:cs typeface="Times New Roman"/>
                        </a:rPr>
                        <a:t>1</a:t>
                      </a:r>
                      <a:r>
                        <a:rPr lang="zh-CN" altLang="en-US" sz="1600" b="1" kern="100" dirty="0" smtClean="0">
                          <a:effectLst/>
                          <a:latin typeface="+mn-ea"/>
                          <a:ea typeface="+mn-ea"/>
                          <a:cs typeface="Times New Roman"/>
                        </a:rPr>
                        <a:t>个问题做成</a:t>
                      </a:r>
                      <a:r>
                        <a:rPr lang="en-US" altLang="zh-CN" sz="1600" b="1" kern="100" dirty="0" smtClean="0">
                          <a:effectLst/>
                          <a:latin typeface="+mn-ea"/>
                          <a:ea typeface="+mn-ea"/>
                          <a:cs typeface="Times New Roman"/>
                        </a:rPr>
                        <a:t>PPT</a:t>
                      </a:r>
                      <a:r>
                        <a:rPr lang="zh-CN" altLang="en-US" sz="1600" b="1" kern="100" dirty="0" smtClean="0">
                          <a:effectLst/>
                          <a:latin typeface="+mn-ea"/>
                          <a:ea typeface="+mn-ea"/>
                          <a:cs typeface="Times New Roman"/>
                        </a:rPr>
                        <a:t>，要求组内所有成员熟悉内容并准备演示。</a:t>
                      </a:r>
                    </a:p>
                  </a:txBody>
                  <a:tcPr marL="64326" marR="64326" marT="8934" marB="0" anchor="ctr"/>
                </a:tc>
              </a:tr>
              <a:tr h="329801">
                <a:tc>
                  <a:txBody>
                    <a:bodyPr/>
                    <a:lstStyle/>
                    <a:p>
                      <a:pPr marL="0" marR="0" algn="just">
                        <a:lnSpc>
                          <a:spcPct val="100000"/>
                        </a:lnSpc>
                        <a:spcBef>
                          <a:spcPts val="0"/>
                        </a:spcBef>
                        <a:spcAft>
                          <a:spcPts val="0"/>
                        </a:spcAft>
                      </a:pPr>
                      <a:r>
                        <a:rPr lang="zh-CN" sz="1600" b="1" kern="100" dirty="0">
                          <a:effectLst/>
                          <a:latin typeface="+mn-ea"/>
                          <a:ea typeface="+mn-ea"/>
                        </a:rPr>
                        <a:t>第</a:t>
                      </a:r>
                      <a:r>
                        <a:rPr lang="en-US" sz="1600" b="1" kern="100" dirty="0" smtClean="0">
                          <a:effectLst/>
                          <a:latin typeface="+mn-ea"/>
                          <a:ea typeface="+mn-ea"/>
                        </a:rPr>
                        <a:t>11</a:t>
                      </a:r>
                      <a:r>
                        <a:rPr lang="zh-CN" sz="1600" b="1" kern="100" dirty="0" smtClean="0">
                          <a:effectLst/>
                          <a:latin typeface="+mn-ea"/>
                          <a:ea typeface="+mn-ea"/>
                        </a:rPr>
                        <a:t>周</a:t>
                      </a:r>
                      <a:endParaRPr lang="en-US" altLang="zh-CN" sz="1600" b="1" kern="100" dirty="0" smtClean="0">
                        <a:effectLst/>
                        <a:latin typeface="+mn-ea"/>
                        <a:ea typeface="+mn-ea"/>
                      </a:endParaRPr>
                    </a:p>
                  </a:txBody>
                  <a:tcPr marL="64326" marR="64326" marT="8934" marB="0" anchor="ctr"/>
                </a:tc>
                <a:tc>
                  <a:txBody>
                    <a:bodyPr/>
                    <a:lstStyle/>
                    <a:p>
                      <a:pPr marL="0" marR="0" algn="just">
                        <a:lnSpc>
                          <a:spcPct val="100000"/>
                        </a:lnSpc>
                        <a:spcBef>
                          <a:spcPts val="0"/>
                        </a:spcBef>
                        <a:spcAft>
                          <a:spcPts val="0"/>
                        </a:spcAft>
                      </a:pPr>
                      <a:endParaRPr lang="zh-CN" sz="1600" b="1" kern="100" dirty="0">
                        <a:solidFill>
                          <a:srgbClr val="FF0000"/>
                        </a:solidFill>
                        <a:effectLst/>
                        <a:latin typeface="+mn-ea"/>
                        <a:ea typeface="+mn-ea"/>
                        <a:cs typeface="Times New Roman"/>
                      </a:endParaRPr>
                    </a:p>
                  </a:txBody>
                  <a:tcPr marL="64326" marR="64326" marT="8934"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600" b="1" kern="100" dirty="0" smtClean="0">
                          <a:solidFill>
                            <a:srgbClr val="FF0000"/>
                          </a:solidFill>
                          <a:effectLst/>
                          <a:latin typeface="+mn-ea"/>
                          <a:ea typeface="+mn-ea"/>
                        </a:rPr>
                        <a:t>第一次研讨课</a:t>
                      </a:r>
                    </a:p>
                  </a:txBody>
                  <a:tcPr marL="64326" marR="64326" marT="8934" marB="0" anchor="ctr"/>
                </a:tc>
              </a:tr>
              <a:tr h="504056">
                <a:tc>
                  <a:txBody>
                    <a:bodyPr/>
                    <a:lstStyle/>
                    <a:p>
                      <a:pPr marL="0" marR="0" algn="just">
                        <a:lnSpc>
                          <a:spcPct val="100000"/>
                        </a:lnSpc>
                        <a:spcBef>
                          <a:spcPts val="0"/>
                        </a:spcBef>
                        <a:spcAft>
                          <a:spcPts val="0"/>
                        </a:spcAft>
                      </a:pPr>
                      <a:r>
                        <a:rPr lang="zh-CN" sz="1600" b="1" kern="100" dirty="0">
                          <a:effectLst/>
                          <a:latin typeface="+mn-ea"/>
                          <a:ea typeface="+mn-ea"/>
                        </a:rPr>
                        <a:t>第</a:t>
                      </a:r>
                      <a:r>
                        <a:rPr lang="en-US" sz="1600" b="1" kern="100" dirty="0" smtClean="0">
                          <a:effectLst/>
                          <a:latin typeface="+mn-ea"/>
                          <a:ea typeface="+mn-ea"/>
                        </a:rPr>
                        <a:t>12</a:t>
                      </a:r>
                      <a:r>
                        <a:rPr lang="zh-CN" sz="1600" b="1" kern="100" dirty="0" smtClean="0">
                          <a:effectLst/>
                          <a:latin typeface="+mn-ea"/>
                          <a:ea typeface="+mn-ea"/>
                        </a:rPr>
                        <a:t>周</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r>
                        <a:rPr lang="zh-CN" altLang="en-US" sz="1600" b="1" kern="100" dirty="0" smtClean="0">
                          <a:effectLst/>
                          <a:latin typeface="+mn-ea"/>
                          <a:ea typeface="+mn-ea"/>
                          <a:cs typeface="Times New Roman"/>
                        </a:rPr>
                        <a:t>观看第</a:t>
                      </a:r>
                      <a:r>
                        <a:rPr lang="en-US" altLang="zh-CN" sz="1600" b="1" kern="100" dirty="0" smtClean="0">
                          <a:effectLst/>
                          <a:latin typeface="+mn-ea"/>
                          <a:ea typeface="+mn-ea"/>
                          <a:cs typeface="Times New Roman"/>
                        </a:rPr>
                        <a:t>3-6</a:t>
                      </a:r>
                      <a:r>
                        <a:rPr lang="zh-CN" altLang="en-US" sz="1600" b="1" kern="100" dirty="0" smtClean="0">
                          <a:effectLst/>
                          <a:latin typeface="+mn-ea"/>
                          <a:ea typeface="+mn-ea"/>
                          <a:cs typeface="Times New Roman"/>
                        </a:rPr>
                        <a:t>讲视频，并完成线上讨论及作业</a:t>
                      </a:r>
                    </a:p>
                  </a:txBody>
                  <a:tcPr marL="64326" marR="64326" marT="8934"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altLang="zh-CN" sz="1600" b="1" kern="100" dirty="0" smtClean="0">
                        <a:effectLst/>
                        <a:latin typeface="+mn-ea"/>
                        <a:ea typeface="+mn-ea"/>
                      </a:endParaRPr>
                    </a:p>
                  </a:txBody>
                  <a:tcPr marL="64326" marR="64326" marT="8934" marB="0" anchor="ctr"/>
                </a:tc>
              </a:tr>
              <a:tr h="279885">
                <a:tc>
                  <a:txBody>
                    <a:bodyPr/>
                    <a:lstStyle/>
                    <a:p>
                      <a:pPr marL="0" marR="0" algn="just">
                        <a:lnSpc>
                          <a:spcPct val="100000"/>
                        </a:lnSpc>
                        <a:spcBef>
                          <a:spcPts val="0"/>
                        </a:spcBef>
                        <a:spcAft>
                          <a:spcPts val="0"/>
                        </a:spcAft>
                      </a:pPr>
                      <a:r>
                        <a:rPr lang="zh-CN" sz="1600" b="1" kern="100" dirty="0">
                          <a:effectLst/>
                          <a:latin typeface="+mn-ea"/>
                          <a:ea typeface="+mn-ea"/>
                        </a:rPr>
                        <a:t>第</a:t>
                      </a:r>
                      <a:r>
                        <a:rPr lang="en-US" sz="1600" b="1" kern="100" dirty="0" smtClean="0">
                          <a:effectLst/>
                          <a:latin typeface="+mn-ea"/>
                          <a:ea typeface="+mn-ea"/>
                        </a:rPr>
                        <a:t>12</a:t>
                      </a:r>
                      <a:r>
                        <a:rPr lang="zh-CN" sz="1600" b="1" kern="100" dirty="0" smtClean="0">
                          <a:effectLst/>
                          <a:latin typeface="+mn-ea"/>
                          <a:ea typeface="+mn-ea"/>
                        </a:rPr>
                        <a:t>周</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r>
                        <a:rPr lang="zh-CN" altLang="en-US" sz="1600" b="1" kern="100" dirty="0" smtClean="0">
                          <a:effectLst/>
                          <a:latin typeface="+mn-ea"/>
                          <a:ea typeface="+mn-ea"/>
                          <a:cs typeface="Times New Roman"/>
                        </a:rPr>
                        <a:t>小组内部讨论，形成统一文档（</a:t>
                      </a:r>
                      <a:r>
                        <a:rPr lang="en-US" altLang="zh-CN" sz="1600" b="1" kern="100" dirty="0" smtClean="0">
                          <a:effectLst/>
                          <a:latin typeface="+mn-ea"/>
                          <a:ea typeface="+mn-ea"/>
                          <a:cs typeface="Times New Roman"/>
                        </a:rPr>
                        <a:t>WORD</a:t>
                      </a:r>
                      <a:r>
                        <a:rPr lang="zh-CN" altLang="en-US" sz="1600" b="1" kern="100" dirty="0" smtClean="0">
                          <a:effectLst/>
                          <a:latin typeface="+mn-ea"/>
                          <a:ea typeface="+mn-ea"/>
                          <a:cs typeface="Times New Roman"/>
                        </a:rPr>
                        <a:t>），选择</a:t>
                      </a:r>
                      <a:r>
                        <a:rPr lang="en-US" altLang="zh-CN" sz="1600" b="1" kern="100" dirty="0" smtClean="0">
                          <a:effectLst/>
                          <a:latin typeface="+mn-ea"/>
                          <a:ea typeface="+mn-ea"/>
                          <a:cs typeface="Times New Roman"/>
                        </a:rPr>
                        <a:t>1</a:t>
                      </a:r>
                      <a:r>
                        <a:rPr lang="zh-CN" altLang="en-US" sz="1600" b="1" kern="100" dirty="0" smtClean="0">
                          <a:effectLst/>
                          <a:latin typeface="+mn-ea"/>
                          <a:ea typeface="+mn-ea"/>
                          <a:cs typeface="Times New Roman"/>
                        </a:rPr>
                        <a:t>个问题做成</a:t>
                      </a:r>
                      <a:r>
                        <a:rPr lang="en-US" altLang="zh-CN" sz="1600" b="1" kern="100" dirty="0" smtClean="0">
                          <a:effectLst/>
                          <a:latin typeface="+mn-ea"/>
                          <a:ea typeface="+mn-ea"/>
                          <a:cs typeface="Times New Roman"/>
                        </a:rPr>
                        <a:t>PPT</a:t>
                      </a:r>
                      <a:r>
                        <a:rPr lang="zh-CN" altLang="en-US" sz="1600" b="1" kern="100" dirty="0" smtClean="0">
                          <a:effectLst/>
                          <a:latin typeface="+mn-ea"/>
                          <a:ea typeface="+mn-ea"/>
                          <a:cs typeface="Times New Roman"/>
                        </a:rPr>
                        <a:t>，要求组内所有成员熟悉内容并准备演示。</a:t>
                      </a:r>
                    </a:p>
                  </a:txBody>
                  <a:tcPr marL="64326" marR="64326" marT="8934" marB="0" anchor="ctr"/>
                </a:tc>
              </a:tr>
              <a:tr h="284495">
                <a:tc>
                  <a:txBody>
                    <a:bodyPr/>
                    <a:lstStyle/>
                    <a:p>
                      <a:pPr marL="0" marR="0" algn="just">
                        <a:lnSpc>
                          <a:spcPct val="100000"/>
                        </a:lnSpc>
                        <a:spcBef>
                          <a:spcPts val="0"/>
                        </a:spcBef>
                        <a:spcAft>
                          <a:spcPts val="0"/>
                        </a:spcAft>
                      </a:pPr>
                      <a:r>
                        <a:rPr lang="zh-CN" sz="1600" b="1" kern="100" dirty="0">
                          <a:effectLst/>
                          <a:latin typeface="+mn-ea"/>
                          <a:ea typeface="+mn-ea"/>
                        </a:rPr>
                        <a:t>第</a:t>
                      </a:r>
                      <a:r>
                        <a:rPr lang="en-US" sz="1600" b="1" kern="100" dirty="0" smtClean="0">
                          <a:effectLst/>
                          <a:latin typeface="+mn-ea"/>
                          <a:ea typeface="+mn-ea"/>
                        </a:rPr>
                        <a:t>13</a:t>
                      </a:r>
                      <a:r>
                        <a:rPr lang="zh-CN" sz="1600" b="1" kern="100" dirty="0" smtClean="0">
                          <a:effectLst/>
                          <a:latin typeface="+mn-ea"/>
                          <a:ea typeface="+mn-ea"/>
                        </a:rPr>
                        <a:t>周</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endParaRPr lang="zh-CN" sz="1600" b="1" kern="100" dirty="0">
                        <a:solidFill>
                          <a:srgbClr val="FF0000"/>
                        </a:solidFill>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r>
                        <a:rPr lang="zh-CN" altLang="en-US" sz="1600" b="1" kern="100" dirty="0" smtClean="0">
                          <a:solidFill>
                            <a:srgbClr val="FF0000"/>
                          </a:solidFill>
                          <a:effectLst/>
                          <a:latin typeface="+mn-ea"/>
                          <a:ea typeface="+mn-ea"/>
                          <a:cs typeface="Times New Roman"/>
                        </a:rPr>
                        <a:t>第二次研讨课</a:t>
                      </a:r>
                    </a:p>
                  </a:txBody>
                  <a:tcPr marL="64326" marR="64326" marT="8934" marB="0" anchor="ctr"/>
                </a:tc>
              </a:tr>
              <a:tr h="288032">
                <a:tc>
                  <a:txBody>
                    <a:bodyPr/>
                    <a:lstStyle/>
                    <a:p>
                      <a:pPr marL="0" marR="0" algn="just">
                        <a:lnSpc>
                          <a:spcPct val="100000"/>
                        </a:lnSpc>
                        <a:spcBef>
                          <a:spcPts val="0"/>
                        </a:spcBef>
                        <a:spcAft>
                          <a:spcPts val="0"/>
                        </a:spcAft>
                      </a:pPr>
                      <a:r>
                        <a:rPr lang="zh-CN" sz="1600" b="1" kern="100" dirty="0">
                          <a:effectLst/>
                          <a:latin typeface="+mn-ea"/>
                          <a:ea typeface="+mn-ea"/>
                        </a:rPr>
                        <a:t>第</a:t>
                      </a:r>
                      <a:r>
                        <a:rPr lang="en-US" sz="1600" b="1" kern="100" dirty="0" smtClean="0">
                          <a:effectLst/>
                          <a:latin typeface="+mn-ea"/>
                          <a:ea typeface="+mn-ea"/>
                        </a:rPr>
                        <a:t>1</a:t>
                      </a:r>
                      <a:r>
                        <a:rPr lang="en-US" altLang="zh-CN" sz="1600" b="1" kern="100" dirty="0" smtClean="0">
                          <a:effectLst/>
                          <a:latin typeface="+mn-ea"/>
                          <a:ea typeface="+mn-ea"/>
                        </a:rPr>
                        <a:t>3</a:t>
                      </a:r>
                      <a:r>
                        <a:rPr lang="zh-CN" sz="1600" b="1" kern="100" dirty="0" smtClean="0">
                          <a:effectLst/>
                          <a:latin typeface="+mn-ea"/>
                          <a:ea typeface="+mn-ea"/>
                        </a:rPr>
                        <a:t>周</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r>
                        <a:rPr lang="zh-CN" altLang="en-US" sz="1600" b="1" kern="100" dirty="0" smtClean="0">
                          <a:effectLst/>
                          <a:latin typeface="+mn-ea"/>
                          <a:ea typeface="+mn-ea"/>
                          <a:cs typeface="Times New Roman"/>
                        </a:rPr>
                        <a:t>观看第</a:t>
                      </a:r>
                      <a:r>
                        <a:rPr lang="en-US" altLang="zh-CN" sz="1600" b="1" kern="100" dirty="0" smtClean="0">
                          <a:effectLst/>
                          <a:latin typeface="+mn-ea"/>
                          <a:ea typeface="+mn-ea"/>
                          <a:cs typeface="Times New Roman"/>
                        </a:rPr>
                        <a:t>7</a:t>
                      </a:r>
                      <a:r>
                        <a:rPr lang="zh-CN" altLang="en-US" sz="1600" b="1" kern="100" dirty="0" smtClean="0">
                          <a:effectLst/>
                          <a:latin typeface="+mn-ea"/>
                          <a:ea typeface="+mn-ea"/>
                          <a:cs typeface="Times New Roman"/>
                        </a:rPr>
                        <a:t>、</a:t>
                      </a:r>
                      <a:r>
                        <a:rPr lang="en-US" altLang="zh-CN" sz="1600" b="1" kern="100" dirty="0" smtClean="0">
                          <a:effectLst/>
                          <a:latin typeface="+mn-ea"/>
                          <a:ea typeface="+mn-ea"/>
                          <a:cs typeface="Times New Roman"/>
                        </a:rPr>
                        <a:t>8</a:t>
                      </a:r>
                      <a:r>
                        <a:rPr lang="zh-CN" altLang="en-US" sz="1600" b="1" kern="100" dirty="0" smtClean="0">
                          <a:effectLst/>
                          <a:latin typeface="+mn-ea"/>
                          <a:ea typeface="+mn-ea"/>
                          <a:cs typeface="Times New Roman"/>
                        </a:rPr>
                        <a:t>讲视频，并完成线上讨论及作业</a:t>
                      </a:r>
                    </a:p>
                  </a:txBody>
                  <a:tcPr marL="64326" marR="64326" marT="8934"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altLang="zh-CN" sz="1600" b="1" kern="100" dirty="0" smtClean="0">
                        <a:effectLst/>
                        <a:latin typeface="+mn-ea"/>
                        <a:ea typeface="+mn-ea"/>
                      </a:endParaRPr>
                    </a:p>
                  </a:txBody>
                  <a:tcPr marL="64326" marR="64326" marT="8934" marB="0" anchor="ctr"/>
                </a:tc>
              </a:tr>
              <a:tr h="288032">
                <a:tc>
                  <a:txBody>
                    <a:bodyPr/>
                    <a:lstStyle/>
                    <a:p>
                      <a:pPr marL="0" marR="0" algn="just">
                        <a:lnSpc>
                          <a:spcPct val="100000"/>
                        </a:lnSpc>
                        <a:spcBef>
                          <a:spcPts val="0"/>
                        </a:spcBef>
                        <a:spcAft>
                          <a:spcPts val="0"/>
                        </a:spcAft>
                      </a:pPr>
                      <a:r>
                        <a:rPr lang="zh-CN" sz="1600" b="1" kern="100" dirty="0">
                          <a:effectLst/>
                          <a:latin typeface="+mn-ea"/>
                          <a:ea typeface="+mn-ea"/>
                        </a:rPr>
                        <a:t>第</a:t>
                      </a:r>
                      <a:r>
                        <a:rPr lang="en-US" sz="1600" b="1" kern="100" dirty="0" smtClean="0">
                          <a:effectLst/>
                          <a:latin typeface="+mn-ea"/>
                          <a:ea typeface="+mn-ea"/>
                        </a:rPr>
                        <a:t>14</a:t>
                      </a:r>
                      <a:r>
                        <a:rPr lang="zh-CN" sz="1600" b="1" kern="100" dirty="0" smtClean="0">
                          <a:effectLst/>
                          <a:latin typeface="+mn-ea"/>
                          <a:ea typeface="+mn-ea"/>
                        </a:rPr>
                        <a:t>周</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endParaRPr lang="zh-CN" sz="1600" b="1" kern="100" dirty="0">
                        <a:effectLst/>
                        <a:latin typeface="+mn-ea"/>
                        <a:ea typeface="+mn-ea"/>
                        <a:cs typeface="Times New Roman"/>
                      </a:endParaRPr>
                    </a:p>
                  </a:txBody>
                  <a:tcPr marL="64326" marR="64326" marT="8934"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600" b="1" kern="100" dirty="0" smtClean="0">
                          <a:effectLst/>
                          <a:latin typeface="+mn-ea"/>
                          <a:ea typeface="+mn-ea"/>
                        </a:rPr>
                        <a:t>小组内部讨论，形成统一文档（</a:t>
                      </a:r>
                      <a:r>
                        <a:rPr lang="en-US" altLang="zh-CN" sz="1600" b="1" kern="100" dirty="0" smtClean="0">
                          <a:effectLst/>
                          <a:latin typeface="+mn-ea"/>
                          <a:ea typeface="+mn-ea"/>
                        </a:rPr>
                        <a:t>WORD</a:t>
                      </a:r>
                      <a:r>
                        <a:rPr lang="zh-CN" altLang="en-US" sz="1600" b="1" kern="100" dirty="0" smtClean="0">
                          <a:effectLst/>
                          <a:latin typeface="+mn-ea"/>
                          <a:ea typeface="+mn-ea"/>
                        </a:rPr>
                        <a:t>），选择</a:t>
                      </a:r>
                      <a:r>
                        <a:rPr lang="en-US" altLang="zh-CN" sz="1600" b="1" kern="100" dirty="0" smtClean="0">
                          <a:effectLst/>
                          <a:latin typeface="+mn-ea"/>
                          <a:ea typeface="+mn-ea"/>
                        </a:rPr>
                        <a:t>1</a:t>
                      </a:r>
                      <a:r>
                        <a:rPr lang="zh-CN" altLang="en-US" sz="1600" b="1" kern="100" dirty="0" smtClean="0">
                          <a:effectLst/>
                          <a:latin typeface="+mn-ea"/>
                          <a:ea typeface="+mn-ea"/>
                        </a:rPr>
                        <a:t>个问题做成</a:t>
                      </a:r>
                      <a:r>
                        <a:rPr lang="en-US" altLang="zh-CN" sz="1600" b="1" kern="100" dirty="0" smtClean="0">
                          <a:effectLst/>
                          <a:latin typeface="+mn-ea"/>
                          <a:ea typeface="+mn-ea"/>
                        </a:rPr>
                        <a:t>PPT</a:t>
                      </a:r>
                      <a:r>
                        <a:rPr lang="zh-CN" altLang="en-US" sz="1600" b="1" kern="100" dirty="0" smtClean="0">
                          <a:effectLst/>
                          <a:latin typeface="+mn-ea"/>
                          <a:ea typeface="+mn-ea"/>
                        </a:rPr>
                        <a:t>，要求组内所有成员熟悉内容并准备演示。</a:t>
                      </a:r>
                      <a:endParaRPr lang="en-US" altLang="zh-CN" sz="1600" b="1" kern="100" dirty="0" smtClean="0">
                        <a:effectLst/>
                        <a:latin typeface="+mn-ea"/>
                        <a:ea typeface="+mn-ea"/>
                      </a:endParaRPr>
                    </a:p>
                    <a:p>
                      <a:pPr marL="0" marR="0" algn="just">
                        <a:lnSpc>
                          <a:spcPct val="100000"/>
                        </a:lnSpc>
                        <a:spcBef>
                          <a:spcPts val="0"/>
                        </a:spcBef>
                        <a:spcAft>
                          <a:spcPts val="0"/>
                        </a:spcAft>
                      </a:pPr>
                      <a:r>
                        <a:rPr lang="zh-CN" altLang="en-US" sz="1600" b="1" kern="100" dirty="0" smtClean="0">
                          <a:solidFill>
                            <a:srgbClr val="FF0000"/>
                          </a:solidFill>
                          <a:effectLst/>
                          <a:latin typeface="+mn-ea"/>
                          <a:ea typeface="+mn-ea"/>
                          <a:cs typeface="Times New Roman"/>
                        </a:rPr>
                        <a:t>第三次研讨课</a:t>
                      </a:r>
                    </a:p>
                  </a:txBody>
                  <a:tcPr marL="64326" marR="64326" marT="8934" marB="0" anchor="ctr"/>
                </a:tc>
              </a:tr>
              <a:tr h="575118">
                <a:tc>
                  <a:txBody>
                    <a:bodyPr/>
                    <a:lstStyle/>
                    <a:p>
                      <a:pPr marL="0" marR="0" algn="just">
                        <a:lnSpc>
                          <a:spcPct val="100000"/>
                        </a:lnSpc>
                        <a:spcBef>
                          <a:spcPts val="0"/>
                        </a:spcBef>
                        <a:spcAft>
                          <a:spcPts val="0"/>
                        </a:spcAft>
                      </a:pPr>
                      <a:r>
                        <a:rPr lang="zh-CN" sz="1600" b="1" kern="100" dirty="0">
                          <a:effectLst/>
                          <a:latin typeface="+mn-ea"/>
                          <a:ea typeface="+mn-ea"/>
                        </a:rPr>
                        <a:t>第</a:t>
                      </a:r>
                      <a:r>
                        <a:rPr lang="en-US" sz="1600" b="1" kern="100" dirty="0" smtClean="0">
                          <a:effectLst/>
                          <a:latin typeface="+mn-ea"/>
                          <a:ea typeface="+mn-ea"/>
                        </a:rPr>
                        <a:t>15</a:t>
                      </a:r>
                      <a:r>
                        <a:rPr lang="zh-CN" sz="1600" b="1" kern="100" dirty="0" smtClean="0">
                          <a:effectLst/>
                          <a:latin typeface="+mn-ea"/>
                          <a:ea typeface="+mn-ea"/>
                        </a:rPr>
                        <a:t>周</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r>
                        <a:rPr lang="zh-CN" sz="1600" b="1" kern="100" dirty="0">
                          <a:effectLst/>
                          <a:latin typeface="+mn-ea"/>
                          <a:ea typeface="+mn-ea"/>
                        </a:rPr>
                        <a:t>观看</a:t>
                      </a:r>
                      <a:r>
                        <a:rPr lang="zh-CN" sz="1600" b="1" kern="100" dirty="0" smtClean="0">
                          <a:effectLst/>
                          <a:latin typeface="+mn-ea"/>
                          <a:ea typeface="+mn-ea"/>
                        </a:rPr>
                        <a:t>第</a:t>
                      </a:r>
                      <a:r>
                        <a:rPr lang="en-US" altLang="zh-CN" sz="1600" b="1" kern="100" dirty="0" smtClean="0">
                          <a:effectLst/>
                          <a:latin typeface="+mn-ea"/>
                          <a:ea typeface="+mn-ea"/>
                        </a:rPr>
                        <a:t>10-</a:t>
                      </a:r>
                      <a:r>
                        <a:rPr lang="en-US" sz="1600" b="1" kern="100" dirty="0" smtClean="0">
                          <a:effectLst/>
                          <a:latin typeface="+mn-ea"/>
                          <a:ea typeface="+mn-ea"/>
                        </a:rPr>
                        <a:t>13</a:t>
                      </a:r>
                      <a:r>
                        <a:rPr lang="zh-CN" sz="1600" b="1" kern="100" dirty="0">
                          <a:effectLst/>
                          <a:latin typeface="+mn-ea"/>
                          <a:ea typeface="+mn-ea"/>
                        </a:rPr>
                        <a:t>讲视频，并完成线上讨论及作业</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endParaRPr lang="zh-CN" sz="1600" b="1" kern="100" dirty="0">
                        <a:effectLst/>
                        <a:latin typeface="+mn-ea"/>
                        <a:ea typeface="+mn-ea"/>
                        <a:cs typeface="Times New Roman"/>
                      </a:endParaRPr>
                    </a:p>
                  </a:txBody>
                  <a:tcPr marL="64326" marR="64326" marT="8934" marB="0" anchor="ctr"/>
                </a:tc>
              </a:tr>
              <a:tr h="523484">
                <a:tc>
                  <a:txBody>
                    <a:bodyPr/>
                    <a:lstStyle/>
                    <a:p>
                      <a:pPr marL="0" marR="0" algn="just">
                        <a:lnSpc>
                          <a:spcPct val="100000"/>
                        </a:lnSpc>
                        <a:spcBef>
                          <a:spcPts val="0"/>
                        </a:spcBef>
                        <a:spcAft>
                          <a:spcPts val="0"/>
                        </a:spcAft>
                      </a:pPr>
                      <a:r>
                        <a:rPr lang="zh-CN" sz="1600" b="1" kern="100" dirty="0">
                          <a:effectLst/>
                          <a:latin typeface="+mn-ea"/>
                          <a:ea typeface="+mn-ea"/>
                        </a:rPr>
                        <a:t>第</a:t>
                      </a:r>
                      <a:r>
                        <a:rPr lang="en-US" sz="1600" b="1" kern="100" dirty="0" smtClean="0">
                          <a:effectLst/>
                          <a:latin typeface="+mn-ea"/>
                          <a:ea typeface="+mn-ea"/>
                        </a:rPr>
                        <a:t>16</a:t>
                      </a:r>
                      <a:r>
                        <a:rPr lang="zh-CN" sz="1600" b="1" kern="100" dirty="0" smtClean="0">
                          <a:effectLst/>
                          <a:latin typeface="+mn-ea"/>
                          <a:ea typeface="+mn-ea"/>
                        </a:rPr>
                        <a:t>周</a:t>
                      </a:r>
                      <a:endParaRPr lang="zh-CN" sz="1600" b="1" kern="100" dirty="0">
                        <a:effectLst/>
                        <a:latin typeface="+mn-ea"/>
                        <a:ea typeface="+mn-ea"/>
                        <a:cs typeface="Times New Roman"/>
                      </a:endParaRPr>
                    </a:p>
                  </a:txBody>
                  <a:tcPr marL="64326" marR="64326" marT="8934" marB="0" anchor="ctr"/>
                </a:tc>
                <a:tc>
                  <a:txBody>
                    <a:bodyPr/>
                    <a:lstStyle/>
                    <a:p>
                      <a:pPr marL="0" marR="0" algn="just">
                        <a:lnSpc>
                          <a:spcPct val="100000"/>
                        </a:lnSpc>
                        <a:spcBef>
                          <a:spcPts val="0"/>
                        </a:spcBef>
                        <a:spcAft>
                          <a:spcPts val="0"/>
                        </a:spcAft>
                      </a:pPr>
                      <a:endParaRPr lang="en-US" altLang="zh-CN" sz="1600" b="1" kern="100" dirty="0" smtClean="0">
                        <a:effectLst/>
                        <a:latin typeface="+mn-ea"/>
                        <a:ea typeface="+mn-ea"/>
                      </a:endParaRPr>
                    </a:p>
                  </a:txBody>
                  <a:tcPr marL="64326" marR="64326" marT="8934"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600" b="1" kern="100" dirty="0" smtClean="0">
                          <a:solidFill>
                            <a:schemeClr val="dk1"/>
                          </a:solidFill>
                          <a:effectLst/>
                          <a:latin typeface="+mn-ea"/>
                          <a:ea typeface="+mn-ea"/>
                          <a:cs typeface="+mn-cs"/>
                        </a:rPr>
                        <a:t>小组内部讨论，形成统一文档（</a:t>
                      </a:r>
                      <a:r>
                        <a:rPr lang="en-US" altLang="zh-CN" sz="1600" b="1" kern="100" dirty="0" smtClean="0">
                          <a:solidFill>
                            <a:schemeClr val="dk1"/>
                          </a:solidFill>
                          <a:effectLst/>
                          <a:latin typeface="+mn-ea"/>
                          <a:ea typeface="+mn-ea"/>
                          <a:cs typeface="+mn-cs"/>
                        </a:rPr>
                        <a:t>WORD</a:t>
                      </a:r>
                      <a:r>
                        <a:rPr lang="zh-CN" altLang="en-US" sz="1600" b="1" kern="100" dirty="0" smtClean="0">
                          <a:solidFill>
                            <a:schemeClr val="dk1"/>
                          </a:solidFill>
                          <a:effectLst/>
                          <a:latin typeface="+mn-ea"/>
                          <a:ea typeface="+mn-ea"/>
                          <a:cs typeface="+mn-cs"/>
                        </a:rPr>
                        <a:t>），选择</a:t>
                      </a:r>
                      <a:r>
                        <a:rPr lang="en-US" altLang="zh-CN" sz="1600" b="1" kern="100" dirty="0" smtClean="0">
                          <a:solidFill>
                            <a:schemeClr val="dk1"/>
                          </a:solidFill>
                          <a:effectLst/>
                          <a:latin typeface="+mn-ea"/>
                          <a:ea typeface="+mn-ea"/>
                          <a:cs typeface="+mn-cs"/>
                        </a:rPr>
                        <a:t>1</a:t>
                      </a:r>
                      <a:r>
                        <a:rPr lang="zh-CN" altLang="en-US" sz="1600" b="1" kern="100" dirty="0" smtClean="0">
                          <a:solidFill>
                            <a:schemeClr val="dk1"/>
                          </a:solidFill>
                          <a:effectLst/>
                          <a:latin typeface="+mn-ea"/>
                          <a:ea typeface="+mn-ea"/>
                          <a:cs typeface="+mn-cs"/>
                        </a:rPr>
                        <a:t>个问题做成</a:t>
                      </a:r>
                      <a:r>
                        <a:rPr lang="en-US" altLang="zh-CN" sz="1600" b="1" kern="100" dirty="0" smtClean="0">
                          <a:solidFill>
                            <a:schemeClr val="dk1"/>
                          </a:solidFill>
                          <a:effectLst/>
                          <a:latin typeface="+mn-ea"/>
                          <a:ea typeface="+mn-ea"/>
                          <a:cs typeface="+mn-cs"/>
                        </a:rPr>
                        <a:t>PPT</a:t>
                      </a:r>
                      <a:r>
                        <a:rPr lang="zh-CN" altLang="en-US" sz="1600" b="1" kern="100" dirty="0" smtClean="0">
                          <a:solidFill>
                            <a:schemeClr val="dk1"/>
                          </a:solidFill>
                          <a:effectLst/>
                          <a:latin typeface="+mn-ea"/>
                          <a:ea typeface="+mn-ea"/>
                          <a:cs typeface="+mn-cs"/>
                        </a:rPr>
                        <a:t>，要求组内所有成员熟悉内容并准备演示。</a:t>
                      </a:r>
                      <a:endParaRPr lang="en-US" altLang="zh-CN" sz="1600" b="1" kern="100" dirty="0" smtClean="0">
                        <a:solidFill>
                          <a:schemeClr val="dk1"/>
                        </a:solidFill>
                        <a:effectLst/>
                        <a:latin typeface="+mn-ea"/>
                        <a:ea typeface="+mn-ea"/>
                        <a:cs typeface="+mn-cs"/>
                      </a:endParaRPr>
                    </a:p>
                    <a:p>
                      <a:pPr marL="0" marR="0" algn="just">
                        <a:lnSpc>
                          <a:spcPct val="100000"/>
                        </a:lnSpc>
                        <a:spcBef>
                          <a:spcPts val="0"/>
                        </a:spcBef>
                        <a:spcAft>
                          <a:spcPts val="0"/>
                        </a:spcAft>
                      </a:pPr>
                      <a:r>
                        <a:rPr lang="zh-CN" altLang="en-US" sz="1600" b="1" kern="100" dirty="0" smtClean="0">
                          <a:solidFill>
                            <a:srgbClr val="FF0000"/>
                          </a:solidFill>
                          <a:effectLst/>
                          <a:latin typeface="+mn-ea"/>
                          <a:ea typeface="+mn-ea"/>
                          <a:cs typeface="Times New Roman"/>
                        </a:rPr>
                        <a:t>第四次研讨课</a:t>
                      </a:r>
                    </a:p>
                  </a:txBody>
                  <a:tcPr marL="64326" marR="64326" marT="8934" marB="0" anchor="ctr"/>
                </a:tc>
              </a:tr>
            </a:tbl>
          </a:graphicData>
        </a:graphic>
      </p:graphicFrame>
    </p:spTree>
    <p:extLst>
      <p:ext uri="{BB962C8B-B14F-4D97-AF65-F5344CB8AC3E}">
        <p14:creationId xmlns:p14="http://schemas.microsoft.com/office/powerpoint/2010/main" val="19717957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大规模实践</a:t>
            </a:r>
            <a:endParaRPr lang="zh-CN" altLang="en-US" dirty="0"/>
          </a:p>
        </p:txBody>
      </p:sp>
      <p:grpSp>
        <p:nvGrpSpPr>
          <p:cNvPr id="7" name="组合 6"/>
          <p:cNvGrpSpPr/>
          <p:nvPr/>
        </p:nvGrpSpPr>
        <p:grpSpPr>
          <a:xfrm>
            <a:off x="683568" y="1124744"/>
            <a:ext cx="7776864" cy="4968552"/>
            <a:chOff x="1002407" y="3215826"/>
            <a:chExt cx="7776864" cy="4968552"/>
          </a:xfrm>
        </p:grpSpPr>
        <p:sp>
          <p:nvSpPr>
            <p:cNvPr id="8" name="矩形 7"/>
            <p:cNvSpPr/>
            <p:nvPr/>
          </p:nvSpPr>
          <p:spPr bwMode="auto">
            <a:xfrm>
              <a:off x="1002407" y="3573018"/>
              <a:ext cx="7776864" cy="461136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anchor="ctr"/>
            <a:lstStyle/>
            <a:p>
              <a:pPr>
                <a:lnSpc>
                  <a:spcPct val="150000"/>
                </a:lnSpc>
                <a:defRPr/>
              </a:pPr>
              <a:endParaRPr lang="zh-CN" altLang="en-US" sz="2000" b="1" dirty="0">
                <a:latin typeface="Arial Black" pitchFamily="34" charset="0"/>
                <a:ea typeface="微软雅黑" pitchFamily="34" charset="-122"/>
              </a:endParaRPr>
            </a:p>
          </p:txBody>
        </p:sp>
        <p:sp>
          <p:nvSpPr>
            <p:cNvPr id="9" name="圆角矩形 8"/>
            <p:cNvSpPr/>
            <p:nvPr/>
          </p:nvSpPr>
          <p:spPr>
            <a:xfrm>
              <a:off x="1316781" y="3215826"/>
              <a:ext cx="2205906" cy="714380"/>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r>
                <a:rPr lang="zh-CN" altLang="en-US" sz="2000" dirty="0" smtClean="0">
                  <a:latin typeface="+mn-ea"/>
                </a:rPr>
                <a:t>具体实施</a:t>
              </a:r>
              <a:endParaRPr lang="zh-CN" altLang="en-US" sz="2000" dirty="0">
                <a:latin typeface="+mn-ea"/>
              </a:endParaRPr>
            </a:p>
          </p:txBody>
        </p:sp>
      </p:grpSp>
      <p:sp>
        <p:nvSpPr>
          <p:cNvPr id="10" name="内容占位符 5"/>
          <p:cNvSpPr>
            <a:spLocks noGrp="1"/>
          </p:cNvSpPr>
          <p:nvPr>
            <p:ph idx="1"/>
          </p:nvPr>
        </p:nvSpPr>
        <p:spPr>
          <a:xfrm>
            <a:off x="878904" y="2060848"/>
            <a:ext cx="7221488" cy="1933675"/>
          </a:xfrm>
        </p:spPr>
        <p:txBody>
          <a:bodyPr/>
          <a:lstStyle/>
          <a:p>
            <a:r>
              <a:rPr lang="zh-CN" altLang="en-US" dirty="0" smtClean="0"/>
              <a:t>全校约</a:t>
            </a:r>
            <a:r>
              <a:rPr lang="en-US" altLang="zh-CN" dirty="0" smtClean="0"/>
              <a:t>6153</a:t>
            </a:r>
            <a:r>
              <a:rPr lang="zh-CN" altLang="en-US" dirty="0" smtClean="0"/>
              <a:t>人，</a:t>
            </a:r>
            <a:r>
              <a:rPr lang="en-US" altLang="zh-CN" dirty="0" smtClean="0"/>
              <a:t>98</a:t>
            </a:r>
            <a:r>
              <a:rPr lang="zh-CN" altLang="en-US" dirty="0" smtClean="0"/>
              <a:t>个班，约</a:t>
            </a:r>
            <a:r>
              <a:rPr lang="en-US" altLang="zh-CN" dirty="0" smtClean="0"/>
              <a:t>60</a:t>
            </a:r>
            <a:r>
              <a:rPr lang="zh-CN" altLang="en-US" dirty="0" smtClean="0"/>
              <a:t>人</a:t>
            </a:r>
            <a:r>
              <a:rPr lang="en-US" altLang="zh-CN" dirty="0" smtClean="0"/>
              <a:t>/</a:t>
            </a:r>
            <a:r>
              <a:rPr lang="zh-CN" altLang="en-US" dirty="0" smtClean="0"/>
              <a:t>班，</a:t>
            </a:r>
            <a:r>
              <a:rPr lang="en-US" altLang="zh-CN" dirty="0" smtClean="0"/>
              <a:t>6-10</a:t>
            </a:r>
            <a:r>
              <a:rPr lang="zh-CN" altLang="en-US" dirty="0" smtClean="0"/>
              <a:t>人</a:t>
            </a:r>
            <a:r>
              <a:rPr lang="en-US" altLang="zh-CN" dirty="0" smtClean="0"/>
              <a:t>/</a:t>
            </a:r>
            <a:r>
              <a:rPr lang="zh-CN" altLang="en-US" dirty="0" smtClean="0"/>
              <a:t>组</a:t>
            </a:r>
            <a:endParaRPr lang="en-US" altLang="zh-CN" dirty="0" smtClean="0"/>
          </a:p>
          <a:p>
            <a:r>
              <a:rPr lang="zh-CN" altLang="en-US" dirty="0" smtClean="0"/>
              <a:t>大学计算机</a:t>
            </a:r>
            <a:r>
              <a:rPr lang="en-US" altLang="zh-CN" dirty="0" smtClean="0"/>
              <a:t>——</a:t>
            </a:r>
            <a:r>
              <a:rPr lang="zh-CN" altLang="en-US" dirty="0" smtClean="0"/>
              <a:t>计算思维导论</a:t>
            </a:r>
            <a:endParaRPr lang="en-US" altLang="zh-CN" dirty="0" smtClean="0"/>
          </a:p>
        </p:txBody>
      </p:sp>
      <p:graphicFrame>
        <p:nvGraphicFramePr>
          <p:cNvPr id="11" name="图示 10"/>
          <p:cNvGraphicFramePr/>
          <p:nvPr>
            <p:extLst>
              <p:ext uri="{D42A27DB-BD31-4B8C-83A1-F6EECF244321}">
                <p14:modId xmlns:p14="http://schemas.microsoft.com/office/powerpoint/2010/main" val="3098351526"/>
              </p:ext>
            </p:extLst>
          </p:nvPr>
        </p:nvGraphicFramePr>
        <p:xfrm>
          <a:off x="1331640" y="3121698"/>
          <a:ext cx="6768752" cy="2683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灯片编号占位符 13"/>
          <p:cNvSpPr>
            <a:spLocks noGrp="1"/>
          </p:cNvSpPr>
          <p:nvPr>
            <p:ph type="sldNum" sz="quarter" idx="12"/>
          </p:nvPr>
        </p:nvSpPr>
        <p:spPr/>
        <p:txBody>
          <a:bodyPr/>
          <a:lstStyle/>
          <a:p>
            <a:fld id="{37D0923F-6D8F-42F0-9B94-27D917E6E41C}" type="slidenum">
              <a:rPr lang="en-US" smtClean="0"/>
              <a:t>12</a:t>
            </a:fld>
            <a:endParaRPr lang="en-US" dirty="0"/>
          </a:p>
        </p:txBody>
      </p:sp>
    </p:spTree>
    <p:custDataLst>
      <p:tags r:id="rId1"/>
    </p:custDataLst>
    <p:extLst>
      <p:ext uri="{BB962C8B-B14F-4D97-AF65-F5344CB8AC3E}">
        <p14:creationId xmlns:p14="http://schemas.microsoft.com/office/powerpoint/2010/main" val="15032811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考核评价问题</a:t>
            </a:r>
            <a:endParaRPr lang="zh-CN" altLang="en-US" dirty="0"/>
          </a:p>
        </p:txBody>
      </p:sp>
      <p:grpSp>
        <p:nvGrpSpPr>
          <p:cNvPr id="4" name="组合 3"/>
          <p:cNvGrpSpPr/>
          <p:nvPr/>
        </p:nvGrpSpPr>
        <p:grpSpPr>
          <a:xfrm>
            <a:off x="683568" y="1412776"/>
            <a:ext cx="7776864" cy="4179312"/>
            <a:chOff x="1002407" y="3215826"/>
            <a:chExt cx="7776864" cy="4179312"/>
          </a:xfrm>
        </p:grpSpPr>
        <p:sp>
          <p:nvSpPr>
            <p:cNvPr id="7" name="矩形 6"/>
            <p:cNvSpPr/>
            <p:nvPr/>
          </p:nvSpPr>
          <p:spPr bwMode="auto">
            <a:xfrm>
              <a:off x="1002407" y="3575866"/>
              <a:ext cx="7776864" cy="381927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anchor="ctr"/>
            <a:lstStyle/>
            <a:p>
              <a:pPr>
                <a:lnSpc>
                  <a:spcPct val="150000"/>
                </a:lnSpc>
                <a:defRPr/>
              </a:pPr>
              <a:endParaRPr lang="zh-CN" altLang="en-US" sz="2000" b="1" dirty="0">
                <a:latin typeface="Arial Black" pitchFamily="34" charset="0"/>
                <a:ea typeface="微软雅黑" pitchFamily="34" charset="-122"/>
              </a:endParaRPr>
            </a:p>
          </p:txBody>
        </p:sp>
        <p:sp>
          <p:nvSpPr>
            <p:cNvPr id="6" name="圆角矩形 5"/>
            <p:cNvSpPr/>
            <p:nvPr/>
          </p:nvSpPr>
          <p:spPr>
            <a:xfrm>
              <a:off x="1316781" y="3215826"/>
              <a:ext cx="6742410" cy="714380"/>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r>
                <a:rPr lang="zh-CN" altLang="zh-CN" sz="2800" dirty="0" smtClean="0"/>
                <a:t>调整评价</a:t>
              </a:r>
              <a:r>
                <a:rPr lang="zh-CN" altLang="zh-CN" sz="2800" dirty="0"/>
                <a:t>方式，关注学习过程管理</a:t>
              </a:r>
              <a:endParaRPr lang="zh-CN" altLang="en-US" sz="2800" dirty="0">
                <a:latin typeface="+mn-ea"/>
              </a:endParaRPr>
            </a:p>
          </p:txBody>
        </p:sp>
      </p:grpSp>
      <p:sp>
        <p:nvSpPr>
          <p:cNvPr id="11" name="TextBox 10"/>
          <p:cNvSpPr txBox="1"/>
          <p:nvPr/>
        </p:nvSpPr>
        <p:spPr>
          <a:xfrm>
            <a:off x="1259632" y="3503856"/>
            <a:ext cx="1800200" cy="461665"/>
          </a:xfrm>
          <a:prstGeom prst="rect">
            <a:avLst/>
          </a:prstGeom>
          <a:noFill/>
        </p:spPr>
        <p:txBody>
          <a:bodyPr wrap="square" rtlCol="0">
            <a:spAutoFit/>
          </a:bodyPr>
          <a:lstStyle>
            <a:defPPr>
              <a:defRPr lang="zh-CN"/>
            </a:defPPr>
            <a:lvl1pPr>
              <a:defRPr sz="2800" b="1"/>
            </a:lvl1pPr>
          </a:lstStyle>
          <a:p>
            <a:r>
              <a:rPr lang="zh-CN" altLang="en-US" sz="2400" dirty="0" smtClean="0"/>
              <a:t>考核</a:t>
            </a:r>
            <a:endParaRPr lang="zh-CN" altLang="en-US" sz="2400" dirty="0"/>
          </a:p>
        </p:txBody>
      </p:sp>
      <p:sp>
        <p:nvSpPr>
          <p:cNvPr id="12" name="左大括号 11"/>
          <p:cNvSpPr/>
          <p:nvPr/>
        </p:nvSpPr>
        <p:spPr bwMode="auto">
          <a:xfrm>
            <a:off x="2288628" y="2855784"/>
            <a:ext cx="504056" cy="1753221"/>
          </a:xfrm>
          <a:prstGeom prst="leftBrace">
            <a:avLst/>
          </a:prstGeom>
          <a:noFill/>
          <a:ln w="50800" cap="flat" cmpd="sng" algn="ctr">
            <a:solidFill>
              <a:schemeClr val="accent6">
                <a:lumMod val="1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eaLnBrk="0" hangingPunct="0"/>
            <a:endParaRPr lang="zh-CN" altLang="en-US" sz="2400"/>
          </a:p>
        </p:txBody>
      </p:sp>
      <p:sp>
        <p:nvSpPr>
          <p:cNvPr id="13" name="TextBox 12"/>
          <p:cNvSpPr txBox="1"/>
          <p:nvPr/>
        </p:nvSpPr>
        <p:spPr>
          <a:xfrm>
            <a:off x="2801068" y="2613625"/>
            <a:ext cx="1872208" cy="830997"/>
          </a:xfrm>
          <a:prstGeom prst="rect">
            <a:avLst/>
          </a:prstGeom>
          <a:noFill/>
        </p:spPr>
        <p:txBody>
          <a:bodyPr wrap="square" rtlCol="0">
            <a:spAutoFit/>
          </a:bodyPr>
          <a:lstStyle>
            <a:defPPr>
              <a:defRPr lang="zh-CN"/>
            </a:defPPr>
            <a:lvl1pPr>
              <a:defRPr sz="2800" b="1"/>
            </a:lvl1pPr>
          </a:lstStyle>
          <a:p>
            <a:pPr algn="ctr"/>
            <a:r>
              <a:rPr lang="zh-CN" altLang="en-US" sz="2400" dirty="0"/>
              <a:t>线上成绩</a:t>
            </a:r>
            <a:r>
              <a:rPr lang="en-US" altLang="zh-CN" sz="2400" dirty="0"/>
              <a:t>40%</a:t>
            </a:r>
            <a:endParaRPr lang="zh-CN" altLang="en-US" sz="2400" dirty="0"/>
          </a:p>
        </p:txBody>
      </p:sp>
      <p:sp>
        <p:nvSpPr>
          <p:cNvPr id="14" name="TextBox 13"/>
          <p:cNvSpPr txBox="1"/>
          <p:nvPr/>
        </p:nvSpPr>
        <p:spPr>
          <a:xfrm>
            <a:off x="2735796" y="4329043"/>
            <a:ext cx="1872208" cy="830997"/>
          </a:xfrm>
          <a:prstGeom prst="rect">
            <a:avLst/>
          </a:prstGeom>
          <a:noFill/>
        </p:spPr>
        <p:txBody>
          <a:bodyPr wrap="square" rtlCol="0">
            <a:spAutoFit/>
          </a:bodyPr>
          <a:lstStyle>
            <a:defPPr>
              <a:defRPr lang="zh-CN"/>
            </a:defPPr>
            <a:lvl1pPr>
              <a:defRPr sz="2800" b="1"/>
            </a:lvl1pPr>
          </a:lstStyle>
          <a:p>
            <a:pPr algn="ctr"/>
            <a:r>
              <a:rPr lang="zh-CN" altLang="en-US" sz="2400" dirty="0"/>
              <a:t>线下成绩</a:t>
            </a:r>
            <a:r>
              <a:rPr lang="en-US" altLang="zh-CN" sz="2400" dirty="0"/>
              <a:t>60%</a:t>
            </a:r>
            <a:endParaRPr lang="zh-CN" altLang="en-US" sz="2400" dirty="0"/>
          </a:p>
        </p:txBody>
      </p:sp>
      <p:sp>
        <p:nvSpPr>
          <p:cNvPr id="15" name="左大括号 14"/>
          <p:cNvSpPr/>
          <p:nvPr/>
        </p:nvSpPr>
        <p:spPr bwMode="auto">
          <a:xfrm>
            <a:off x="4459443" y="2516752"/>
            <a:ext cx="337202" cy="1071886"/>
          </a:xfrm>
          <a:prstGeom prst="leftBrace">
            <a:avLst/>
          </a:prstGeom>
          <a:noFill/>
          <a:ln w="50800" cap="flat" cmpd="sng" algn="ctr">
            <a:solidFill>
              <a:schemeClr val="accent6">
                <a:lumMod val="1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eaLnBrk="0" hangingPunct="0"/>
            <a:endParaRPr lang="zh-CN" altLang="en-US" sz="2400"/>
          </a:p>
        </p:txBody>
      </p:sp>
      <p:sp>
        <p:nvSpPr>
          <p:cNvPr id="16" name="TextBox 15"/>
          <p:cNvSpPr txBox="1"/>
          <p:nvPr/>
        </p:nvSpPr>
        <p:spPr>
          <a:xfrm>
            <a:off x="5007007" y="2351728"/>
            <a:ext cx="3068469" cy="861774"/>
          </a:xfrm>
          <a:prstGeom prst="rect">
            <a:avLst/>
          </a:prstGeom>
          <a:noFill/>
        </p:spPr>
        <p:txBody>
          <a:bodyPr wrap="square" rtlCol="0">
            <a:spAutoFit/>
          </a:bodyPr>
          <a:lstStyle>
            <a:defPPr>
              <a:defRPr lang="zh-CN"/>
            </a:defPPr>
            <a:lvl1pPr>
              <a:defRPr sz="2400" b="1"/>
            </a:lvl1pPr>
          </a:lstStyle>
          <a:p>
            <a:pPr>
              <a:lnSpc>
                <a:spcPts val="3000"/>
              </a:lnSpc>
            </a:pPr>
            <a:r>
              <a:rPr lang="zh-CN" altLang="en-US" dirty="0"/>
              <a:t>线</a:t>
            </a:r>
            <a:r>
              <a:rPr lang="zh-CN" altLang="en-US" dirty="0" smtClean="0"/>
              <a:t>上视频成绩</a:t>
            </a:r>
            <a:r>
              <a:rPr lang="en-US" altLang="zh-CN" dirty="0" smtClean="0"/>
              <a:t>40%</a:t>
            </a:r>
          </a:p>
          <a:p>
            <a:pPr>
              <a:lnSpc>
                <a:spcPts val="3000"/>
              </a:lnSpc>
            </a:pPr>
            <a:r>
              <a:rPr lang="zh-CN" altLang="en-US" dirty="0" smtClean="0"/>
              <a:t>线</a:t>
            </a:r>
            <a:r>
              <a:rPr lang="zh-CN" altLang="en-US" dirty="0"/>
              <a:t>上作业成绩</a:t>
            </a:r>
            <a:r>
              <a:rPr lang="en-US" altLang="zh-CN" dirty="0"/>
              <a:t>30%</a:t>
            </a:r>
            <a:endParaRPr lang="zh-CN" altLang="en-US" dirty="0"/>
          </a:p>
        </p:txBody>
      </p:sp>
      <p:sp>
        <p:nvSpPr>
          <p:cNvPr id="17" name="TextBox 16"/>
          <p:cNvSpPr txBox="1"/>
          <p:nvPr/>
        </p:nvSpPr>
        <p:spPr>
          <a:xfrm>
            <a:off x="5007007" y="3143816"/>
            <a:ext cx="3068469" cy="461665"/>
          </a:xfrm>
          <a:prstGeom prst="rect">
            <a:avLst/>
          </a:prstGeom>
          <a:noFill/>
        </p:spPr>
        <p:txBody>
          <a:bodyPr wrap="square" rtlCol="0">
            <a:spAutoFit/>
          </a:bodyPr>
          <a:lstStyle>
            <a:defPPr>
              <a:defRPr lang="zh-CN"/>
            </a:defPPr>
            <a:lvl1pPr>
              <a:defRPr sz="2400" b="1"/>
            </a:lvl1pPr>
          </a:lstStyle>
          <a:p>
            <a:r>
              <a:rPr lang="zh-CN" altLang="en-US" dirty="0"/>
              <a:t>线上讨论</a:t>
            </a:r>
            <a:r>
              <a:rPr lang="zh-CN" altLang="en-US" dirty="0" smtClean="0"/>
              <a:t>成绩</a:t>
            </a:r>
            <a:r>
              <a:rPr lang="en-US" altLang="zh-CN" dirty="0" smtClean="0"/>
              <a:t>30</a:t>
            </a:r>
            <a:r>
              <a:rPr lang="en-US" altLang="zh-CN" dirty="0"/>
              <a:t>%</a:t>
            </a:r>
            <a:endParaRPr lang="zh-CN" altLang="en-US" dirty="0"/>
          </a:p>
        </p:txBody>
      </p:sp>
      <p:sp>
        <p:nvSpPr>
          <p:cNvPr id="18" name="TextBox 17"/>
          <p:cNvSpPr txBox="1"/>
          <p:nvPr/>
        </p:nvSpPr>
        <p:spPr>
          <a:xfrm>
            <a:off x="5007007" y="3719880"/>
            <a:ext cx="3068469" cy="461665"/>
          </a:xfrm>
          <a:prstGeom prst="rect">
            <a:avLst/>
          </a:prstGeom>
          <a:noFill/>
        </p:spPr>
        <p:txBody>
          <a:bodyPr wrap="square" rtlCol="0">
            <a:spAutoFit/>
          </a:bodyPr>
          <a:lstStyle>
            <a:defPPr>
              <a:defRPr lang="zh-CN"/>
            </a:defPPr>
            <a:lvl1pPr>
              <a:defRPr sz="2400" b="1"/>
            </a:lvl1pPr>
          </a:lstStyle>
          <a:p>
            <a:r>
              <a:rPr lang="zh-CN" altLang="en-US" dirty="0"/>
              <a:t>讨论参与成绩</a:t>
            </a:r>
            <a:r>
              <a:rPr lang="en-US" altLang="zh-CN" dirty="0"/>
              <a:t>30%</a:t>
            </a:r>
            <a:endParaRPr lang="zh-CN" altLang="en-US" dirty="0"/>
          </a:p>
        </p:txBody>
      </p:sp>
      <p:sp>
        <p:nvSpPr>
          <p:cNvPr id="19" name="TextBox 18"/>
          <p:cNvSpPr txBox="1"/>
          <p:nvPr/>
        </p:nvSpPr>
        <p:spPr>
          <a:xfrm>
            <a:off x="5007007" y="4266327"/>
            <a:ext cx="3068469" cy="461665"/>
          </a:xfrm>
          <a:prstGeom prst="rect">
            <a:avLst/>
          </a:prstGeom>
          <a:noFill/>
        </p:spPr>
        <p:txBody>
          <a:bodyPr wrap="square" rtlCol="0">
            <a:spAutoFit/>
          </a:bodyPr>
          <a:lstStyle>
            <a:defPPr>
              <a:defRPr lang="zh-CN"/>
            </a:defPPr>
            <a:lvl1pPr>
              <a:defRPr sz="2400" b="1"/>
            </a:lvl1pPr>
          </a:lstStyle>
          <a:p>
            <a:r>
              <a:rPr lang="zh-CN" altLang="en-US" dirty="0"/>
              <a:t>讨论文档成绩</a:t>
            </a:r>
            <a:r>
              <a:rPr lang="en-US" altLang="zh-CN" dirty="0"/>
              <a:t>30%</a:t>
            </a:r>
            <a:endParaRPr lang="zh-CN" altLang="en-US" dirty="0"/>
          </a:p>
        </p:txBody>
      </p:sp>
      <p:sp>
        <p:nvSpPr>
          <p:cNvPr id="20" name="TextBox 19"/>
          <p:cNvSpPr txBox="1"/>
          <p:nvPr/>
        </p:nvSpPr>
        <p:spPr>
          <a:xfrm>
            <a:off x="5007007" y="4842391"/>
            <a:ext cx="3068469" cy="461665"/>
          </a:xfrm>
          <a:prstGeom prst="rect">
            <a:avLst/>
          </a:prstGeom>
          <a:noFill/>
        </p:spPr>
        <p:txBody>
          <a:bodyPr wrap="square" rtlCol="0">
            <a:spAutoFit/>
          </a:bodyPr>
          <a:lstStyle>
            <a:defPPr>
              <a:defRPr lang="zh-CN"/>
            </a:defPPr>
            <a:lvl1pPr>
              <a:defRPr sz="2400" b="1"/>
            </a:lvl1pPr>
          </a:lstStyle>
          <a:p>
            <a:r>
              <a:rPr lang="zh-CN" altLang="en-US" dirty="0"/>
              <a:t>期末考试成绩</a:t>
            </a:r>
            <a:r>
              <a:rPr lang="en-US" altLang="zh-CN" dirty="0"/>
              <a:t>40%</a:t>
            </a:r>
            <a:endParaRPr lang="zh-CN" altLang="en-US" dirty="0"/>
          </a:p>
        </p:txBody>
      </p:sp>
      <p:sp>
        <p:nvSpPr>
          <p:cNvPr id="21" name="左大括号 20"/>
          <p:cNvSpPr/>
          <p:nvPr/>
        </p:nvSpPr>
        <p:spPr bwMode="auto">
          <a:xfrm>
            <a:off x="4464610" y="4007912"/>
            <a:ext cx="337202" cy="1071886"/>
          </a:xfrm>
          <a:prstGeom prst="leftBrace">
            <a:avLst/>
          </a:prstGeom>
          <a:noFill/>
          <a:ln w="50800" cap="flat" cmpd="sng" algn="ctr">
            <a:solidFill>
              <a:schemeClr val="accent6">
                <a:lumMod val="1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eaLnBrk="0" hangingPunct="0"/>
            <a:endParaRPr lang="zh-CN" altLang="en-US" sz="2400"/>
          </a:p>
        </p:txBody>
      </p:sp>
    </p:spTree>
    <p:extLst>
      <p:ext uri="{BB962C8B-B14F-4D97-AF65-F5344CB8AC3E}">
        <p14:creationId xmlns:p14="http://schemas.microsoft.com/office/powerpoint/2010/main" val="4628514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线下师资问题</a:t>
            </a:r>
            <a:endParaRPr kumimoji="1" lang="zh-CN" altLang="en-US" dirty="0"/>
          </a:p>
        </p:txBody>
      </p:sp>
      <p:sp>
        <p:nvSpPr>
          <p:cNvPr id="3" name="内容占位符 2"/>
          <p:cNvSpPr>
            <a:spLocks noGrp="1"/>
          </p:cNvSpPr>
          <p:nvPr>
            <p:ph idx="1"/>
          </p:nvPr>
        </p:nvSpPr>
        <p:spPr>
          <a:xfrm>
            <a:off x="457200" y="5085184"/>
            <a:ext cx="8229600" cy="792088"/>
          </a:xfrm>
        </p:spPr>
        <p:txBody>
          <a:bodyPr/>
          <a:lstStyle/>
          <a:p>
            <a:pPr marL="0" indent="0" algn="ctr">
              <a:buNone/>
            </a:pPr>
            <a:r>
              <a:rPr lang="en-US" altLang="zh-CN" dirty="0"/>
              <a:t>MOOC</a:t>
            </a:r>
            <a:r>
              <a:rPr lang="zh-CN" altLang="zh-CN" dirty="0"/>
              <a:t>课程</a:t>
            </a:r>
            <a:r>
              <a:rPr lang="en-US" altLang="zh-CN" dirty="0">
                <a:solidFill>
                  <a:srgbClr val="FF0000"/>
                </a:solidFill>
              </a:rPr>
              <a:t>24</a:t>
            </a:r>
            <a:r>
              <a:rPr lang="zh-CN" altLang="zh-CN" dirty="0" smtClean="0"/>
              <a:t>学时</a:t>
            </a:r>
            <a:r>
              <a:rPr lang="zh-CN" altLang="en-US" dirty="0" smtClean="0"/>
              <a:t>         </a:t>
            </a:r>
            <a:r>
              <a:rPr lang="en-US" altLang="zh-CN" dirty="0" smtClean="0"/>
              <a:t>+</a:t>
            </a:r>
            <a:r>
              <a:rPr lang="zh-CN" altLang="en-US" dirty="0" smtClean="0"/>
              <a:t>              </a:t>
            </a:r>
            <a:r>
              <a:rPr lang="zh-CN" altLang="zh-CN" dirty="0" smtClean="0"/>
              <a:t>翻转</a:t>
            </a:r>
            <a:r>
              <a:rPr lang="zh-CN" altLang="zh-CN" dirty="0"/>
              <a:t>课堂</a:t>
            </a:r>
            <a:r>
              <a:rPr lang="en-US" altLang="zh-CN" dirty="0">
                <a:solidFill>
                  <a:srgbClr val="FF0000"/>
                </a:solidFill>
              </a:rPr>
              <a:t>8</a:t>
            </a:r>
            <a:r>
              <a:rPr lang="zh-CN" altLang="zh-CN" dirty="0"/>
              <a:t>学时</a:t>
            </a:r>
            <a:endParaRPr kumimoji="1" lang="zh-CN" altLang="en-US" dirty="0"/>
          </a:p>
        </p:txBody>
      </p:sp>
      <p:sp>
        <p:nvSpPr>
          <p:cNvPr id="4" name="幻灯片编号占位符 3"/>
          <p:cNvSpPr>
            <a:spLocks noGrp="1"/>
          </p:cNvSpPr>
          <p:nvPr>
            <p:ph type="sldNum" sz="quarter" idx="12"/>
          </p:nvPr>
        </p:nvSpPr>
        <p:spPr/>
        <p:txBody>
          <a:bodyPr/>
          <a:lstStyle/>
          <a:p>
            <a:fld id="{37D0923F-6D8F-42F0-9B94-27D917E6E41C}" type="slidenum">
              <a:rPr lang="en-US" smtClean="0"/>
              <a:t>14</a:t>
            </a:fld>
            <a:endParaRPr lang="en-US" dirty="0"/>
          </a:p>
        </p:txBody>
      </p:sp>
      <p:sp>
        <p:nvSpPr>
          <p:cNvPr id="5" name="AutoShape 2"/>
          <p:cNvSpPr>
            <a:spLocks noChangeArrowheads="1"/>
          </p:cNvSpPr>
          <p:nvPr/>
        </p:nvSpPr>
        <p:spPr bwMode="auto">
          <a:xfrm>
            <a:off x="5478463" y="1417538"/>
            <a:ext cx="1266825" cy="3333750"/>
          </a:xfrm>
          <a:prstGeom prst="roundRect">
            <a:avLst>
              <a:gd name="adj" fmla="val 16667"/>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 name="AutoShape 3"/>
          <p:cNvSpPr>
            <a:spLocks noChangeArrowheads="1"/>
          </p:cNvSpPr>
          <p:nvPr/>
        </p:nvSpPr>
        <p:spPr bwMode="auto">
          <a:xfrm>
            <a:off x="6965950" y="1412776"/>
            <a:ext cx="1266825" cy="3333750"/>
          </a:xfrm>
          <a:prstGeom prst="roundRect">
            <a:avLst>
              <a:gd name="adj" fmla="val 16667"/>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7" name="Group 4"/>
          <p:cNvGrpSpPr>
            <a:grpSpLocks/>
          </p:cNvGrpSpPr>
          <p:nvPr/>
        </p:nvGrpSpPr>
        <p:grpSpPr bwMode="auto">
          <a:xfrm>
            <a:off x="708025" y="1614388"/>
            <a:ext cx="1174750" cy="960438"/>
            <a:chOff x="4093" y="1723"/>
            <a:chExt cx="608" cy="539"/>
          </a:xfrm>
        </p:grpSpPr>
        <p:sp>
          <p:nvSpPr>
            <p:cNvPr id="8" name="AutoShape 39"/>
            <p:cNvSpPr>
              <a:spLocks noChangeArrowheads="1"/>
            </p:cNvSpPr>
            <p:nvPr/>
          </p:nvSpPr>
          <p:spPr bwMode="gray">
            <a:xfrm>
              <a:off x="4100" y="1723"/>
              <a:ext cx="575" cy="539"/>
            </a:xfrm>
            <a:prstGeom prst="roundRect">
              <a:avLst>
                <a:gd name="adj" fmla="val 16667"/>
              </a:avLst>
            </a:prstGeom>
            <a:solidFill>
              <a:srgbClr val="B9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9" name="Oval 40"/>
            <p:cNvSpPr>
              <a:spLocks noChangeArrowheads="1"/>
            </p:cNvSpPr>
            <p:nvPr/>
          </p:nvSpPr>
          <p:spPr bwMode="gray">
            <a:xfrm>
              <a:off x="4148" y="1767"/>
              <a:ext cx="480" cy="451"/>
            </a:xfrm>
            <a:prstGeom prst="roundRect">
              <a:avLst>
                <a:gd name="adj" fmla="val 16667"/>
              </a:avLst>
            </a:prstGeom>
            <a:solidFill>
              <a:srgbClr val="00FF00"/>
            </a:solidFill>
            <a:ln w="28575">
              <a:solidFill>
                <a:srgbClr val="FFFFFF"/>
              </a:solidFill>
              <a:round/>
              <a:headEnd/>
              <a:tailEnd/>
            </a:ln>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10" name="Text Box 84"/>
            <p:cNvSpPr>
              <a:spLocks noChangeArrowheads="1"/>
            </p:cNvSpPr>
            <p:nvPr/>
          </p:nvSpPr>
          <p:spPr bwMode="auto">
            <a:xfrm>
              <a:off x="4093" y="1777"/>
              <a:ext cx="608" cy="462"/>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spcBef>
                  <a:spcPct val="35000"/>
                </a:spcBef>
              </a:pPr>
              <a:r>
                <a:rPr kumimoji="0" lang="zh-CN" altLang="en-US" sz="1800" b="0" dirty="0" smtClean="0">
                  <a:effectLst>
                    <a:outerShdw blurRad="38100" dist="38100" dir="2700000" algn="tl">
                      <a:srgbClr val="C0C0C0"/>
                    </a:outerShdw>
                  </a:effectLst>
                  <a:ea typeface="华文中宋" charset="0"/>
                </a:rPr>
                <a:t>完</a:t>
              </a:r>
              <a:r>
                <a:rPr kumimoji="0" lang="zh-CN" altLang="en-US" sz="1800" b="0" dirty="0" smtClean="0">
                  <a:effectLst>
                    <a:outerShdw blurRad="38100" dist="38100" dir="2700000" algn="tl">
                      <a:srgbClr val="C0C0C0"/>
                    </a:outerShdw>
                  </a:effectLst>
                  <a:ea typeface="华文中宋" charset="0"/>
                </a:rPr>
                <a:t>整</a:t>
              </a:r>
              <a:endParaRPr kumimoji="0" lang="en-US" altLang="zh-CN" sz="1800" b="0" dirty="0" smtClean="0">
                <a:effectLst>
                  <a:outerShdw blurRad="38100" dist="38100" dir="2700000" algn="tl">
                    <a:srgbClr val="C0C0C0"/>
                  </a:outerShdw>
                </a:effectLst>
                <a:ea typeface="华文中宋" charset="0"/>
              </a:endParaRPr>
            </a:p>
            <a:p>
              <a:pPr algn="ctr" eaLnBrk="1" hangingPunct="1">
                <a:spcBef>
                  <a:spcPct val="35000"/>
                </a:spcBef>
              </a:pPr>
              <a:r>
                <a:rPr kumimoji="0" lang="en-US" altLang="zh-CN" sz="1800" b="0" dirty="0" smtClean="0">
                  <a:effectLst>
                    <a:outerShdw blurRad="38100" dist="38100" dir="2700000" algn="tl">
                      <a:srgbClr val="C0C0C0"/>
                    </a:outerShdw>
                  </a:effectLst>
                  <a:ea typeface="华文中宋" charset="0"/>
                </a:rPr>
                <a:t>“</a:t>
              </a:r>
              <a:r>
                <a:rPr kumimoji="0" lang="zh-CN" altLang="en-US" sz="1800" b="0" dirty="0">
                  <a:effectLst>
                    <a:outerShdw blurRad="38100" dist="38100" dir="2700000" algn="tl">
                      <a:srgbClr val="C0C0C0"/>
                    </a:outerShdw>
                  </a:effectLst>
                  <a:ea typeface="华文中宋" charset="0"/>
                </a:rPr>
                <a:t>多讲”</a:t>
              </a:r>
            </a:p>
          </p:txBody>
        </p:sp>
      </p:grpSp>
      <p:grpSp>
        <p:nvGrpSpPr>
          <p:cNvPr id="11" name="Group 8"/>
          <p:cNvGrpSpPr>
            <a:grpSpLocks/>
          </p:cNvGrpSpPr>
          <p:nvPr/>
        </p:nvGrpSpPr>
        <p:grpSpPr bwMode="auto">
          <a:xfrm>
            <a:off x="6064250" y="2384326"/>
            <a:ext cx="1563688" cy="1325562"/>
            <a:chOff x="4527" y="2087"/>
            <a:chExt cx="985" cy="835"/>
          </a:xfrm>
        </p:grpSpPr>
        <p:grpSp>
          <p:nvGrpSpPr>
            <p:cNvPr id="12" name="Group 9"/>
            <p:cNvGrpSpPr>
              <a:grpSpLocks/>
            </p:cNvGrpSpPr>
            <p:nvPr/>
          </p:nvGrpSpPr>
          <p:grpSpPr bwMode="auto">
            <a:xfrm>
              <a:off x="4527" y="2087"/>
              <a:ext cx="985" cy="835"/>
              <a:chOff x="3620" y="1269"/>
              <a:chExt cx="575" cy="539"/>
            </a:xfrm>
          </p:grpSpPr>
          <p:sp>
            <p:nvSpPr>
              <p:cNvPr id="14" name="AutoShape 39"/>
              <p:cNvSpPr>
                <a:spLocks noChangeArrowheads="1"/>
              </p:cNvSpPr>
              <p:nvPr/>
            </p:nvSpPr>
            <p:spPr bwMode="gray">
              <a:xfrm>
                <a:off x="3620" y="1269"/>
                <a:ext cx="575" cy="539"/>
              </a:xfrm>
              <a:custGeom>
                <a:avLst/>
                <a:gdLst>
                  <a:gd name="T0" fmla="*/ 1004911 w 21600"/>
                  <a:gd name="T1" fmla="*/ 0 h 21600"/>
                  <a:gd name="T2" fmla="*/ 294308 w 21600"/>
                  <a:gd name="T3" fmla="*/ 298254 h 21600"/>
                  <a:gd name="T4" fmla="*/ 0 w 21600"/>
                  <a:gd name="T5" fmla="*/ 1018381 h 21600"/>
                  <a:gd name="T6" fmla="*/ 294308 w 21600"/>
                  <a:gd name="T7" fmla="*/ 1738508 h 21600"/>
                  <a:gd name="T8" fmla="*/ 1004911 w 21600"/>
                  <a:gd name="T9" fmla="*/ 2036762 h 21600"/>
                  <a:gd name="T10" fmla="*/ 1715513 w 21600"/>
                  <a:gd name="T11" fmla="*/ 1738508 h 21600"/>
                  <a:gd name="T12" fmla="*/ 2009821 w 21600"/>
                  <a:gd name="T13" fmla="*/ 1018381 h 21600"/>
                  <a:gd name="T14" fmla="*/ 1715513 w 21600"/>
                  <a:gd name="T15" fmla="*/ 29825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3200">
                  <a:solidFill>
                    <a:srgbClr val="000000"/>
                  </a:solidFill>
                  <a:latin typeface="宋体" charset="0"/>
                  <a:ea typeface="微软雅黑" charset="0"/>
                </a:endParaRPr>
              </a:p>
            </p:txBody>
          </p:sp>
          <p:sp>
            <p:nvSpPr>
              <p:cNvPr id="15" name="Oval 40"/>
              <p:cNvSpPr>
                <a:spLocks noChangeArrowheads="1"/>
              </p:cNvSpPr>
              <p:nvPr/>
            </p:nvSpPr>
            <p:spPr bwMode="gray">
              <a:xfrm>
                <a:off x="3668" y="1313"/>
                <a:ext cx="480" cy="451"/>
              </a:xfrm>
              <a:prstGeom prst="ellipse">
                <a:avLst/>
              </a:prstGeom>
              <a:solidFill>
                <a:srgbClr val="660066"/>
              </a:solidFill>
              <a:ln w="28575">
                <a:solidFill>
                  <a:srgbClr val="FFFFFF"/>
                </a:solidFill>
                <a:round/>
                <a:headEnd/>
                <a:tailEnd/>
              </a:ln>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3200">
                  <a:solidFill>
                    <a:srgbClr val="000000"/>
                  </a:solidFill>
                  <a:latin typeface="宋体" charset="0"/>
                  <a:ea typeface="微软雅黑" charset="0"/>
                </a:endParaRPr>
              </a:p>
            </p:txBody>
          </p:sp>
        </p:grpSp>
        <p:sp>
          <p:nvSpPr>
            <p:cNvPr id="13" name="Text Box 84"/>
            <p:cNvSpPr txBox="1">
              <a:spLocks noChangeArrowheads="1"/>
            </p:cNvSpPr>
            <p:nvPr/>
          </p:nvSpPr>
          <p:spPr bwMode="auto">
            <a:xfrm>
              <a:off x="4664" y="2168"/>
              <a:ext cx="756" cy="679"/>
            </a:xfrm>
            <a:prstGeom prst="rect">
              <a:avLst/>
            </a:prstGeom>
            <a:noFill/>
            <a:ln>
              <a:noFill/>
            </a:ln>
            <a:extLst/>
          </p:spPr>
          <p:txBody>
            <a:bodyPr>
              <a:spAutoFit/>
            </a:bodyP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spcBef>
                  <a:spcPct val="35000"/>
                </a:spcBef>
              </a:pPr>
              <a:r>
                <a:rPr kumimoji="0" lang="zh-CN" altLang="en-US" sz="3200" dirty="0" smtClean="0">
                  <a:solidFill>
                    <a:srgbClr val="FFFFFF"/>
                  </a:solidFill>
                  <a:latin typeface="宋体" charset="0"/>
                  <a:ea typeface="微软雅黑" charset="0"/>
                </a:rPr>
                <a:t>翻转课堂</a:t>
              </a:r>
              <a:endParaRPr kumimoji="0" lang="zh-CN" altLang="en-US" sz="3200" dirty="0">
                <a:solidFill>
                  <a:srgbClr val="FFFFFF"/>
                </a:solidFill>
                <a:latin typeface="宋体" charset="0"/>
                <a:ea typeface="微软雅黑" charset="0"/>
              </a:endParaRPr>
            </a:p>
          </p:txBody>
        </p:sp>
      </p:grpSp>
      <p:grpSp>
        <p:nvGrpSpPr>
          <p:cNvPr id="16" name="Group 13"/>
          <p:cNvGrpSpPr>
            <a:grpSpLocks/>
          </p:cNvGrpSpPr>
          <p:nvPr/>
        </p:nvGrpSpPr>
        <p:grpSpPr bwMode="auto">
          <a:xfrm>
            <a:off x="1741488" y="2384326"/>
            <a:ext cx="1563687" cy="1325562"/>
            <a:chOff x="-689" y="2063"/>
            <a:chExt cx="985" cy="835"/>
          </a:xfrm>
        </p:grpSpPr>
        <p:grpSp>
          <p:nvGrpSpPr>
            <p:cNvPr id="17" name="Group 14"/>
            <p:cNvGrpSpPr>
              <a:grpSpLocks/>
            </p:cNvGrpSpPr>
            <p:nvPr/>
          </p:nvGrpSpPr>
          <p:grpSpPr bwMode="auto">
            <a:xfrm>
              <a:off x="-689" y="2063"/>
              <a:ext cx="985" cy="835"/>
              <a:chOff x="3620" y="1269"/>
              <a:chExt cx="575" cy="539"/>
            </a:xfrm>
          </p:grpSpPr>
          <p:sp>
            <p:nvSpPr>
              <p:cNvPr id="19" name="AutoShape 39"/>
              <p:cNvSpPr>
                <a:spLocks noChangeArrowheads="1"/>
              </p:cNvSpPr>
              <p:nvPr/>
            </p:nvSpPr>
            <p:spPr bwMode="gray">
              <a:xfrm>
                <a:off x="3620" y="1269"/>
                <a:ext cx="575" cy="539"/>
              </a:xfrm>
              <a:prstGeom prst="roundRect">
                <a:avLst>
                  <a:gd name="adj" fmla="val 16667"/>
                </a:avLst>
              </a:prstGeom>
              <a:solidFill>
                <a:srgbClr val="6600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3200">
                  <a:solidFill>
                    <a:srgbClr val="000000"/>
                  </a:solidFill>
                  <a:latin typeface="宋体" charset="0"/>
                  <a:ea typeface="微软雅黑" charset="0"/>
                </a:endParaRPr>
              </a:p>
            </p:txBody>
          </p:sp>
          <p:sp>
            <p:nvSpPr>
              <p:cNvPr id="20" name="Oval 40"/>
              <p:cNvSpPr>
                <a:spLocks noChangeArrowheads="1"/>
              </p:cNvSpPr>
              <p:nvPr/>
            </p:nvSpPr>
            <p:spPr bwMode="gray">
              <a:xfrm>
                <a:off x="3668" y="1313"/>
                <a:ext cx="480" cy="451"/>
              </a:xfrm>
              <a:prstGeom prst="roundRect">
                <a:avLst>
                  <a:gd name="adj" fmla="val 16667"/>
                </a:avLst>
              </a:prstGeom>
              <a:solidFill>
                <a:srgbClr val="339933"/>
              </a:solidFill>
              <a:ln w="28575">
                <a:solidFill>
                  <a:srgbClr val="FFFFFF"/>
                </a:solidFill>
                <a:round/>
                <a:headEnd/>
                <a:tailEnd/>
              </a:ln>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3200">
                  <a:solidFill>
                    <a:srgbClr val="000000"/>
                  </a:solidFill>
                  <a:latin typeface="宋体" charset="0"/>
                  <a:ea typeface="微软雅黑" charset="0"/>
                </a:endParaRPr>
              </a:p>
            </p:txBody>
          </p:sp>
        </p:grpSp>
        <p:sp>
          <p:nvSpPr>
            <p:cNvPr id="18" name="Text Box 84"/>
            <p:cNvSpPr>
              <a:spLocks noChangeArrowheads="1"/>
            </p:cNvSpPr>
            <p:nvPr/>
          </p:nvSpPr>
          <p:spPr bwMode="auto">
            <a:xfrm>
              <a:off x="-585" y="2111"/>
              <a:ext cx="822" cy="751"/>
            </a:xfrm>
            <a:prstGeom prst="roundRect">
              <a:avLst>
                <a:gd name="adj" fmla="val 16667"/>
              </a:avLst>
            </a:prstGeom>
            <a:noFill/>
            <a:ln>
              <a:noFill/>
            </a:ln>
            <a:extLst>
              <a:ext uri="{909E8E84-426E-40dd-AFC4-6F175D3DCCD1}">
                <a14:hiddenFill xmlns:a14="http://schemas.microsoft.com/office/drawing/2010/main">
                  <a:solidFill>
                    <a:srgbClr val="339933"/>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spcBef>
                  <a:spcPct val="35000"/>
                </a:spcBef>
              </a:pPr>
              <a:r>
                <a:rPr kumimoji="0" lang="zh-CN" altLang="en-US" sz="3200" dirty="0" smtClean="0">
                  <a:solidFill>
                    <a:schemeClr val="bg1"/>
                  </a:solidFill>
                  <a:latin typeface="宋体" charset="0"/>
                  <a:ea typeface="微软雅黑" charset="0"/>
                </a:rPr>
                <a:t>线上课堂</a:t>
              </a:r>
              <a:endParaRPr kumimoji="0" lang="zh-CN" altLang="en-US" sz="3200" dirty="0">
                <a:solidFill>
                  <a:schemeClr val="bg1"/>
                </a:solidFill>
                <a:latin typeface="宋体" charset="0"/>
                <a:ea typeface="微软雅黑" charset="0"/>
              </a:endParaRPr>
            </a:p>
          </p:txBody>
        </p:sp>
      </p:grpSp>
      <p:sp>
        <p:nvSpPr>
          <p:cNvPr id="21" name="Text Box 18"/>
          <p:cNvSpPr txBox="1">
            <a:spLocks noChangeArrowheads="1"/>
          </p:cNvSpPr>
          <p:nvPr/>
        </p:nvSpPr>
        <p:spPr bwMode="auto">
          <a:xfrm>
            <a:off x="4294188" y="2301776"/>
            <a:ext cx="95726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8000">
                <a:solidFill>
                  <a:schemeClr val="accent2"/>
                </a:solidFill>
                <a:latin typeface="微软雅黑" charset="0"/>
                <a:ea typeface="微软雅黑" charset="0"/>
              </a:rPr>
              <a:t>+</a:t>
            </a:r>
          </a:p>
        </p:txBody>
      </p:sp>
      <p:grpSp>
        <p:nvGrpSpPr>
          <p:cNvPr id="22" name="Group 19"/>
          <p:cNvGrpSpPr>
            <a:grpSpLocks/>
          </p:cNvGrpSpPr>
          <p:nvPr/>
        </p:nvGrpSpPr>
        <p:grpSpPr bwMode="auto">
          <a:xfrm>
            <a:off x="5551488" y="1662010"/>
            <a:ext cx="1127125" cy="1151099"/>
            <a:chOff x="4100" y="1723"/>
            <a:chExt cx="584" cy="646"/>
          </a:xfrm>
        </p:grpSpPr>
        <p:sp>
          <p:nvSpPr>
            <p:cNvPr id="23" name="AutoShape 39"/>
            <p:cNvSpPr>
              <a:spLocks noChangeArrowheads="1"/>
            </p:cNvSpPr>
            <p:nvPr/>
          </p:nvSpPr>
          <p:spPr bwMode="gray">
            <a:xfrm>
              <a:off x="4100" y="172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24" name="Oval 40"/>
            <p:cNvSpPr>
              <a:spLocks noChangeArrowheads="1"/>
            </p:cNvSpPr>
            <p:nvPr/>
          </p:nvSpPr>
          <p:spPr bwMode="gray">
            <a:xfrm>
              <a:off x="4148" y="1767"/>
              <a:ext cx="480" cy="451"/>
            </a:xfrm>
            <a:prstGeom prst="ellipse">
              <a:avLst/>
            </a:prstGeom>
            <a:solidFill>
              <a:srgbClr val="00FF00"/>
            </a:solidFill>
            <a:ln w="28575">
              <a:solidFill>
                <a:srgbClr val="FFFFFF"/>
              </a:solidFill>
              <a:round/>
              <a:headEnd/>
              <a:tailEnd/>
            </a:ln>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25" name="Text Box 84"/>
            <p:cNvSpPr txBox="1">
              <a:spLocks noChangeArrowheads="1"/>
            </p:cNvSpPr>
            <p:nvPr/>
          </p:nvSpPr>
          <p:spPr bwMode="auto">
            <a:xfrm>
              <a:off x="4111" y="1796"/>
              <a:ext cx="573" cy="573"/>
            </a:xfrm>
            <a:prstGeom prst="rect">
              <a:avLst/>
            </a:prstGeom>
            <a:noFill/>
            <a:ln>
              <a:noFill/>
            </a:ln>
            <a:extLst/>
          </p:spPr>
          <p:txBody>
            <a:bodyPr>
              <a:spAutoFit/>
            </a:bodyP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spcBef>
                  <a:spcPct val="35000"/>
                </a:spcBef>
              </a:pPr>
              <a:r>
                <a:rPr kumimoji="0" lang="zh-CN" altLang="en-US" sz="1800" dirty="0" smtClean="0">
                  <a:effectLst>
                    <a:outerShdw blurRad="38100" dist="38100" dir="2700000" algn="tl">
                      <a:srgbClr val="C0C0C0"/>
                    </a:outerShdw>
                  </a:effectLst>
                  <a:ea typeface="华文中宋" charset="0"/>
                </a:rPr>
                <a:t>提纲</a:t>
              </a:r>
              <a:r>
                <a:rPr kumimoji="0" lang="en-US" altLang="zh-CN" sz="1800" dirty="0" smtClean="0">
                  <a:effectLst>
                    <a:outerShdw blurRad="38100" dist="38100" dir="2700000" algn="tl">
                      <a:srgbClr val="C0C0C0"/>
                    </a:outerShdw>
                  </a:effectLst>
                  <a:ea typeface="华文中宋" charset="0"/>
                </a:rPr>
                <a:t/>
              </a:r>
              <a:br>
                <a:rPr kumimoji="0" lang="en-US" altLang="zh-CN" sz="1800" dirty="0" smtClean="0">
                  <a:effectLst>
                    <a:outerShdw blurRad="38100" dist="38100" dir="2700000" algn="tl">
                      <a:srgbClr val="C0C0C0"/>
                    </a:outerShdw>
                  </a:effectLst>
                  <a:ea typeface="华文中宋" charset="0"/>
                </a:rPr>
              </a:br>
              <a:r>
                <a:rPr kumimoji="0" lang="en-US" altLang="zh-CN" sz="1800" dirty="0" smtClean="0">
                  <a:effectLst>
                    <a:outerShdw blurRad="38100" dist="38100" dir="2700000" algn="tl">
                      <a:srgbClr val="C0C0C0"/>
                    </a:outerShdw>
                  </a:effectLst>
                  <a:ea typeface="华文中宋" charset="0"/>
                </a:rPr>
                <a:t>“</a:t>
              </a:r>
              <a:r>
                <a:rPr kumimoji="0" lang="zh-CN" altLang="en-US" sz="1800" dirty="0">
                  <a:effectLst>
                    <a:outerShdw blurRad="38100" dist="38100" dir="2700000" algn="tl">
                      <a:srgbClr val="C0C0C0"/>
                    </a:outerShdw>
                  </a:effectLst>
                  <a:ea typeface="华文中宋" charset="0"/>
                </a:rPr>
                <a:t>脉络”</a:t>
              </a:r>
            </a:p>
            <a:p>
              <a:pPr algn="ctr" eaLnBrk="1" hangingPunct="1">
                <a:spcBef>
                  <a:spcPct val="35000"/>
                </a:spcBef>
              </a:pPr>
              <a:r>
                <a:rPr kumimoji="0" lang="zh-CN" altLang="en-US" sz="1800" b="0" dirty="0" smtClean="0">
                  <a:effectLst>
                    <a:outerShdw blurRad="38100" dist="38100" dir="2700000" algn="tl">
                      <a:srgbClr val="C0C0C0"/>
                    </a:outerShdw>
                  </a:effectLst>
                  <a:ea typeface="华文中宋" charset="0"/>
                </a:rPr>
                <a:t>”</a:t>
              </a:r>
              <a:endParaRPr kumimoji="0" lang="zh-CN" altLang="en-US" sz="1800" b="0" dirty="0">
                <a:effectLst>
                  <a:outerShdw blurRad="38100" dist="38100" dir="2700000" algn="tl">
                    <a:srgbClr val="C0C0C0"/>
                  </a:outerShdw>
                </a:effectLst>
                <a:ea typeface="华文中宋" charset="0"/>
              </a:endParaRPr>
            </a:p>
          </p:txBody>
        </p:sp>
      </p:grpSp>
      <p:grpSp>
        <p:nvGrpSpPr>
          <p:cNvPr id="26" name="Group 24"/>
          <p:cNvGrpSpPr>
            <a:grpSpLocks/>
          </p:cNvGrpSpPr>
          <p:nvPr/>
        </p:nvGrpSpPr>
        <p:grpSpPr bwMode="auto">
          <a:xfrm>
            <a:off x="5537200" y="3490813"/>
            <a:ext cx="1127125" cy="960438"/>
            <a:chOff x="4100" y="1723"/>
            <a:chExt cx="584" cy="539"/>
          </a:xfrm>
        </p:grpSpPr>
        <p:sp>
          <p:nvSpPr>
            <p:cNvPr id="27" name="AutoShape 39"/>
            <p:cNvSpPr>
              <a:spLocks noChangeArrowheads="1"/>
            </p:cNvSpPr>
            <p:nvPr/>
          </p:nvSpPr>
          <p:spPr bwMode="gray">
            <a:xfrm>
              <a:off x="4100" y="172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28" name="Oval 40"/>
            <p:cNvSpPr>
              <a:spLocks noChangeArrowheads="1"/>
            </p:cNvSpPr>
            <p:nvPr/>
          </p:nvSpPr>
          <p:spPr bwMode="gray">
            <a:xfrm>
              <a:off x="4148" y="1767"/>
              <a:ext cx="480" cy="451"/>
            </a:xfrm>
            <a:prstGeom prst="ellipse">
              <a:avLst/>
            </a:prstGeom>
            <a:solidFill>
              <a:srgbClr val="00FF00"/>
            </a:solidFill>
            <a:ln w="28575">
              <a:solidFill>
                <a:srgbClr val="FFFFFF"/>
              </a:solidFill>
              <a:round/>
              <a:headEnd/>
              <a:tailEnd/>
            </a:ln>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29" name="Text Box 84"/>
            <p:cNvSpPr txBox="1">
              <a:spLocks noChangeArrowheads="1"/>
            </p:cNvSpPr>
            <p:nvPr/>
          </p:nvSpPr>
          <p:spPr bwMode="auto">
            <a:xfrm>
              <a:off x="4111" y="1796"/>
              <a:ext cx="573" cy="363"/>
            </a:xfrm>
            <a:prstGeom prst="rect">
              <a:avLst/>
            </a:prstGeom>
            <a:noFill/>
            <a:ln>
              <a:noFill/>
            </a:ln>
            <a:extLst/>
          </p:spPr>
          <p:txBody>
            <a:bodyPr>
              <a:spAutoFit/>
            </a:bodyP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spcBef>
                  <a:spcPct val="35000"/>
                </a:spcBef>
              </a:pPr>
              <a:r>
                <a:rPr kumimoji="0" lang="zh-CN" altLang="en-US" sz="1800" dirty="0" smtClean="0">
                  <a:effectLst>
                    <a:outerShdw blurRad="38100" dist="38100" dir="2700000" algn="tl">
                      <a:srgbClr val="C0C0C0"/>
                    </a:outerShdw>
                  </a:effectLst>
                  <a:ea typeface="华文中宋" charset="0"/>
                </a:rPr>
                <a:t>部分</a:t>
              </a:r>
              <a:r>
                <a:rPr kumimoji="0" lang="en-US" altLang="zh-CN" sz="1800" dirty="0">
                  <a:effectLst>
                    <a:outerShdw blurRad="38100" dist="38100" dir="2700000" algn="tl">
                      <a:srgbClr val="C0C0C0"/>
                    </a:outerShdw>
                  </a:effectLst>
                  <a:ea typeface="华文中宋" charset="0"/>
                </a:rPr>
                <a:t/>
              </a:r>
              <a:br>
                <a:rPr kumimoji="0" lang="en-US" altLang="zh-CN" sz="1800" dirty="0">
                  <a:effectLst>
                    <a:outerShdw blurRad="38100" dist="38100" dir="2700000" algn="tl">
                      <a:srgbClr val="C0C0C0"/>
                    </a:outerShdw>
                  </a:effectLst>
                  <a:ea typeface="华文中宋" charset="0"/>
                </a:rPr>
              </a:br>
              <a:r>
                <a:rPr kumimoji="0" lang="en-US" altLang="zh-CN" sz="1800" dirty="0" smtClean="0">
                  <a:effectLst>
                    <a:outerShdw blurRad="38100" dist="38100" dir="2700000" algn="tl">
                      <a:srgbClr val="C0C0C0"/>
                    </a:outerShdw>
                  </a:effectLst>
                  <a:ea typeface="华文中宋" charset="0"/>
                </a:rPr>
                <a:t>“</a:t>
              </a:r>
              <a:r>
                <a:rPr kumimoji="0" lang="zh-CN" altLang="en-US" sz="1800" dirty="0">
                  <a:effectLst>
                    <a:outerShdw blurRad="38100" dist="38100" dir="2700000" algn="tl">
                      <a:srgbClr val="C0C0C0"/>
                    </a:outerShdw>
                  </a:effectLst>
                  <a:ea typeface="华文中宋" charset="0"/>
                </a:rPr>
                <a:t>精讲</a:t>
              </a:r>
              <a:endParaRPr kumimoji="0" lang="zh-CN" altLang="en-US" sz="1800" b="0" dirty="0">
                <a:effectLst>
                  <a:outerShdw blurRad="38100" dist="38100" dir="2700000" algn="tl">
                    <a:srgbClr val="C0C0C0"/>
                  </a:outerShdw>
                </a:effectLst>
                <a:ea typeface="华文中宋" charset="0"/>
              </a:endParaRPr>
            </a:p>
          </p:txBody>
        </p:sp>
      </p:grpSp>
      <p:grpSp>
        <p:nvGrpSpPr>
          <p:cNvPr id="30" name="Group 28"/>
          <p:cNvGrpSpPr>
            <a:grpSpLocks/>
          </p:cNvGrpSpPr>
          <p:nvPr/>
        </p:nvGrpSpPr>
        <p:grpSpPr bwMode="auto">
          <a:xfrm>
            <a:off x="619125" y="3498751"/>
            <a:ext cx="1287463" cy="960437"/>
            <a:chOff x="661" y="2466"/>
            <a:chExt cx="811" cy="605"/>
          </a:xfrm>
        </p:grpSpPr>
        <p:sp>
          <p:nvSpPr>
            <p:cNvPr id="31" name="AutoShape 39"/>
            <p:cNvSpPr>
              <a:spLocks noChangeArrowheads="1"/>
            </p:cNvSpPr>
            <p:nvPr/>
          </p:nvSpPr>
          <p:spPr bwMode="gray">
            <a:xfrm>
              <a:off x="716" y="2466"/>
              <a:ext cx="701" cy="605"/>
            </a:xfrm>
            <a:prstGeom prst="roundRect">
              <a:avLst>
                <a:gd name="adj" fmla="val 16667"/>
              </a:avLst>
            </a:prstGeom>
            <a:solidFill>
              <a:srgbClr val="B9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32" name="Oval 40"/>
            <p:cNvSpPr>
              <a:spLocks noChangeArrowheads="1"/>
            </p:cNvSpPr>
            <p:nvPr/>
          </p:nvSpPr>
          <p:spPr bwMode="gray">
            <a:xfrm>
              <a:off x="775" y="2515"/>
              <a:ext cx="584" cy="507"/>
            </a:xfrm>
            <a:prstGeom prst="roundRect">
              <a:avLst>
                <a:gd name="adj" fmla="val 16667"/>
              </a:avLst>
            </a:prstGeom>
            <a:solidFill>
              <a:srgbClr val="00FF00"/>
            </a:solidFill>
            <a:ln w="28575">
              <a:solidFill>
                <a:srgbClr val="FFFFFF"/>
              </a:solidFill>
              <a:round/>
              <a:headEnd/>
              <a:tailEnd/>
            </a:ln>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33" name="Text Box 84"/>
            <p:cNvSpPr>
              <a:spLocks noChangeArrowheads="1"/>
            </p:cNvSpPr>
            <p:nvPr/>
          </p:nvSpPr>
          <p:spPr bwMode="auto">
            <a:xfrm>
              <a:off x="661" y="2527"/>
              <a:ext cx="811" cy="51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spcBef>
                  <a:spcPct val="35000"/>
                </a:spcBef>
              </a:pPr>
              <a:r>
                <a:rPr kumimoji="0" lang="zh-CN" altLang="en-US" sz="1800" b="0" dirty="0" smtClean="0">
                  <a:effectLst>
                    <a:outerShdw blurRad="38100" dist="38100" dir="2700000" algn="tl">
                      <a:srgbClr val="C0C0C0"/>
                    </a:outerShdw>
                  </a:effectLst>
                  <a:ea typeface="华文中宋" charset="0"/>
                </a:rPr>
                <a:t>细</a:t>
              </a:r>
              <a:r>
                <a:rPr kumimoji="0" lang="zh-CN" altLang="en-US" sz="1800" b="0" dirty="0" smtClean="0">
                  <a:effectLst>
                    <a:outerShdw blurRad="38100" dist="38100" dir="2700000" algn="tl">
                      <a:srgbClr val="C0C0C0"/>
                    </a:outerShdw>
                  </a:effectLst>
                  <a:ea typeface="华文中宋" charset="0"/>
                </a:rPr>
                <a:t>解</a:t>
              </a:r>
              <a:r>
                <a:rPr kumimoji="0" lang="en-US" altLang="zh-CN" sz="1800" b="0" dirty="0" smtClean="0">
                  <a:effectLst>
                    <a:outerShdw blurRad="38100" dist="38100" dir="2700000" algn="tl">
                      <a:srgbClr val="C0C0C0"/>
                    </a:outerShdw>
                  </a:effectLst>
                  <a:ea typeface="华文中宋" charset="0"/>
                </a:rPr>
                <a:t> </a:t>
              </a:r>
            </a:p>
            <a:p>
              <a:pPr algn="ctr" eaLnBrk="1" hangingPunct="1">
                <a:spcBef>
                  <a:spcPct val="35000"/>
                </a:spcBef>
              </a:pPr>
              <a:r>
                <a:rPr kumimoji="0" lang="en-US" altLang="zh-CN" sz="1800" b="0" dirty="0" smtClean="0">
                  <a:effectLst>
                    <a:outerShdw blurRad="38100" dist="38100" dir="2700000" algn="tl">
                      <a:srgbClr val="C0C0C0"/>
                    </a:outerShdw>
                  </a:effectLst>
                  <a:ea typeface="华文中宋" charset="0"/>
                </a:rPr>
                <a:t> </a:t>
              </a:r>
              <a:r>
                <a:rPr kumimoji="0" lang="en-US" altLang="zh-CN" sz="1800" b="0" dirty="0">
                  <a:effectLst>
                    <a:outerShdw blurRad="38100" dist="38100" dir="2700000" algn="tl">
                      <a:srgbClr val="C0C0C0"/>
                    </a:outerShdw>
                  </a:effectLst>
                  <a:ea typeface="华文中宋" charset="0"/>
                </a:rPr>
                <a:t>“</a:t>
              </a:r>
              <a:r>
                <a:rPr kumimoji="0" lang="zh-CN" altLang="en-US" sz="1800" b="0" dirty="0">
                  <a:effectLst>
                    <a:outerShdw blurRad="38100" dist="38100" dir="2700000" algn="tl">
                      <a:srgbClr val="C0C0C0"/>
                    </a:outerShdw>
                  </a:effectLst>
                  <a:ea typeface="华文中宋" charset="0"/>
                </a:rPr>
                <a:t>知识点”</a:t>
              </a:r>
            </a:p>
          </p:txBody>
        </p:sp>
      </p:grpSp>
      <p:grpSp>
        <p:nvGrpSpPr>
          <p:cNvPr id="34" name="Group 32"/>
          <p:cNvGrpSpPr>
            <a:grpSpLocks/>
          </p:cNvGrpSpPr>
          <p:nvPr/>
        </p:nvGrpSpPr>
        <p:grpSpPr bwMode="auto">
          <a:xfrm>
            <a:off x="3100388" y="3530501"/>
            <a:ext cx="1287462" cy="960437"/>
            <a:chOff x="661" y="2466"/>
            <a:chExt cx="811" cy="605"/>
          </a:xfrm>
        </p:grpSpPr>
        <p:sp>
          <p:nvSpPr>
            <p:cNvPr id="35" name="AutoShape 39"/>
            <p:cNvSpPr>
              <a:spLocks noChangeArrowheads="1"/>
            </p:cNvSpPr>
            <p:nvPr/>
          </p:nvSpPr>
          <p:spPr bwMode="gray">
            <a:xfrm>
              <a:off x="716" y="2466"/>
              <a:ext cx="701" cy="605"/>
            </a:xfrm>
            <a:prstGeom prst="roundRect">
              <a:avLst>
                <a:gd name="adj" fmla="val 16667"/>
              </a:avLst>
            </a:prstGeom>
            <a:solidFill>
              <a:srgbClr val="B9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36" name="Oval 40"/>
            <p:cNvSpPr>
              <a:spLocks noChangeArrowheads="1"/>
            </p:cNvSpPr>
            <p:nvPr/>
          </p:nvSpPr>
          <p:spPr bwMode="gray">
            <a:xfrm>
              <a:off x="775" y="2515"/>
              <a:ext cx="584" cy="507"/>
            </a:xfrm>
            <a:prstGeom prst="roundRect">
              <a:avLst>
                <a:gd name="adj" fmla="val 16667"/>
              </a:avLst>
            </a:prstGeom>
            <a:solidFill>
              <a:srgbClr val="00FF00"/>
            </a:solidFill>
            <a:ln w="28575">
              <a:solidFill>
                <a:srgbClr val="FFFFFF"/>
              </a:solidFill>
              <a:round/>
              <a:headEnd/>
              <a:tailEnd/>
            </a:ln>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37" name="Text Box 84"/>
            <p:cNvSpPr>
              <a:spLocks noChangeArrowheads="1"/>
            </p:cNvSpPr>
            <p:nvPr/>
          </p:nvSpPr>
          <p:spPr bwMode="auto">
            <a:xfrm>
              <a:off x="661" y="2527"/>
              <a:ext cx="811" cy="45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spcBef>
                  <a:spcPct val="35000"/>
                </a:spcBef>
              </a:pPr>
              <a:r>
                <a:rPr kumimoji="0" lang="zh-CN" altLang="en-US" sz="1800" dirty="0">
                  <a:effectLst>
                    <a:outerShdw blurRad="38100" dist="38100" dir="2700000" algn="tl">
                      <a:srgbClr val="C0C0C0"/>
                    </a:outerShdw>
                  </a:effectLst>
                  <a:ea typeface="华文中宋" charset="0"/>
                </a:rPr>
                <a:t> </a:t>
              </a:r>
              <a:r>
                <a:rPr kumimoji="0" lang="zh-CN" altLang="en-US" sz="1800" dirty="0" smtClean="0">
                  <a:effectLst>
                    <a:outerShdw blurRad="38100" dist="38100" dir="2700000" algn="tl">
                      <a:srgbClr val="C0C0C0"/>
                    </a:outerShdw>
                  </a:effectLst>
                  <a:ea typeface="华文中宋" charset="0"/>
                </a:rPr>
                <a:t> </a:t>
              </a:r>
              <a:r>
                <a:rPr kumimoji="0" lang="en-US" altLang="zh-CN" sz="1800" b="0" dirty="0" smtClean="0">
                  <a:effectLst>
                    <a:outerShdw blurRad="38100" dist="38100" dir="2700000" algn="tl">
                      <a:srgbClr val="C0C0C0"/>
                    </a:outerShdw>
                  </a:effectLst>
                  <a:ea typeface="华文中宋" charset="0"/>
                </a:rPr>
                <a:t>“</a:t>
              </a:r>
              <a:r>
                <a:rPr kumimoji="0" lang="zh-CN" altLang="en-US" sz="1800" b="0" dirty="0">
                  <a:effectLst>
                    <a:outerShdw blurRad="38100" dist="38100" dir="2700000" algn="tl">
                      <a:srgbClr val="C0C0C0"/>
                    </a:outerShdw>
                  </a:effectLst>
                  <a:ea typeface="华文中宋" charset="0"/>
                </a:rPr>
                <a:t>广度”  学习</a:t>
              </a:r>
            </a:p>
          </p:txBody>
        </p:sp>
      </p:grpSp>
      <p:grpSp>
        <p:nvGrpSpPr>
          <p:cNvPr id="38" name="Group 36"/>
          <p:cNvGrpSpPr>
            <a:grpSpLocks/>
          </p:cNvGrpSpPr>
          <p:nvPr/>
        </p:nvGrpSpPr>
        <p:grpSpPr bwMode="auto">
          <a:xfrm>
            <a:off x="3117850" y="1636613"/>
            <a:ext cx="1287463" cy="960438"/>
            <a:chOff x="661" y="2466"/>
            <a:chExt cx="811" cy="605"/>
          </a:xfrm>
        </p:grpSpPr>
        <p:sp>
          <p:nvSpPr>
            <p:cNvPr id="39" name="AutoShape 39"/>
            <p:cNvSpPr>
              <a:spLocks noChangeArrowheads="1"/>
            </p:cNvSpPr>
            <p:nvPr/>
          </p:nvSpPr>
          <p:spPr bwMode="gray">
            <a:xfrm>
              <a:off x="716" y="2466"/>
              <a:ext cx="701" cy="605"/>
            </a:xfrm>
            <a:prstGeom prst="roundRect">
              <a:avLst>
                <a:gd name="adj" fmla="val 16667"/>
              </a:avLst>
            </a:prstGeom>
            <a:solidFill>
              <a:srgbClr val="B9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40" name="Oval 40"/>
            <p:cNvSpPr>
              <a:spLocks noChangeArrowheads="1"/>
            </p:cNvSpPr>
            <p:nvPr/>
          </p:nvSpPr>
          <p:spPr bwMode="gray">
            <a:xfrm>
              <a:off x="775" y="2515"/>
              <a:ext cx="584" cy="507"/>
            </a:xfrm>
            <a:prstGeom prst="roundRect">
              <a:avLst>
                <a:gd name="adj" fmla="val 16667"/>
              </a:avLst>
            </a:prstGeom>
            <a:solidFill>
              <a:srgbClr val="00FF00"/>
            </a:solidFill>
            <a:ln w="28575">
              <a:solidFill>
                <a:srgbClr val="FFFFFF"/>
              </a:solidFill>
              <a:round/>
              <a:headEnd/>
              <a:tailEnd/>
            </a:ln>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41" name="Text Box 84"/>
            <p:cNvSpPr>
              <a:spLocks noChangeArrowheads="1"/>
            </p:cNvSpPr>
            <p:nvPr/>
          </p:nvSpPr>
          <p:spPr bwMode="auto">
            <a:xfrm>
              <a:off x="661" y="2527"/>
              <a:ext cx="811" cy="45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spcBef>
                  <a:spcPct val="35000"/>
                </a:spcBef>
              </a:pPr>
              <a:r>
                <a:rPr kumimoji="0" lang="zh-CN" altLang="en-US" sz="1800" b="0" dirty="0" smtClean="0">
                  <a:effectLst>
                    <a:outerShdw blurRad="38100" dist="38100" dir="2700000" algn="tl">
                      <a:srgbClr val="C0C0C0"/>
                    </a:outerShdw>
                  </a:effectLst>
                  <a:ea typeface="华文中宋" charset="0"/>
                </a:rPr>
                <a:t>习题</a:t>
              </a:r>
              <a:br>
                <a:rPr kumimoji="0" lang="zh-CN" altLang="en-US" sz="1800" b="0" dirty="0" smtClean="0">
                  <a:effectLst>
                    <a:outerShdw blurRad="38100" dist="38100" dir="2700000" algn="tl">
                      <a:srgbClr val="C0C0C0"/>
                    </a:outerShdw>
                  </a:effectLst>
                  <a:ea typeface="华文中宋" charset="0"/>
                </a:rPr>
              </a:br>
              <a:r>
                <a:rPr kumimoji="0" lang="zh-CN" altLang="en-US" sz="1800" b="0" dirty="0" smtClean="0">
                  <a:effectLst>
                    <a:outerShdw blurRad="38100" dist="38100" dir="2700000" algn="tl">
                      <a:srgbClr val="C0C0C0"/>
                    </a:outerShdw>
                  </a:effectLst>
                  <a:ea typeface="华文中宋" charset="0"/>
                </a:rPr>
                <a:t>讨论</a:t>
              </a:r>
              <a:endParaRPr kumimoji="0" lang="zh-CN" altLang="en-US" sz="1800" b="0" dirty="0">
                <a:effectLst>
                  <a:outerShdw blurRad="38100" dist="38100" dir="2700000" algn="tl">
                    <a:srgbClr val="C0C0C0"/>
                  </a:outerShdw>
                </a:effectLst>
                <a:ea typeface="华文中宋" charset="0"/>
              </a:endParaRPr>
            </a:p>
          </p:txBody>
        </p:sp>
      </p:grpSp>
      <p:grpSp>
        <p:nvGrpSpPr>
          <p:cNvPr id="42" name="Group 40"/>
          <p:cNvGrpSpPr>
            <a:grpSpLocks/>
          </p:cNvGrpSpPr>
          <p:nvPr/>
        </p:nvGrpSpPr>
        <p:grpSpPr bwMode="auto">
          <a:xfrm>
            <a:off x="7059613" y="1665188"/>
            <a:ext cx="1127125" cy="960438"/>
            <a:chOff x="4100" y="1723"/>
            <a:chExt cx="584" cy="539"/>
          </a:xfrm>
        </p:grpSpPr>
        <p:sp>
          <p:nvSpPr>
            <p:cNvPr id="43" name="AutoShape 39"/>
            <p:cNvSpPr>
              <a:spLocks noChangeArrowheads="1"/>
            </p:cNvSpPr>
            <p:nvPr/>
          </p:nvSpPr>
          <p:spPr bwMode="gray">
            <a:xfrm>
              <a:off x="4100" y="172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44" name="Oval 40"/>
            <p:cNvSpPr>
              <a:spLocks noChangeArrowheads="1"/>
            </p:cNvSpPr>
            <p:nvPr/>
          </p:nvSpPr>
          <p:spPr bwMode="gray">
            <a:xfrm>
              <a:off x="4148" y="1767"/>
              <a:ext cx="480" cy="451"/>
            </a:xfrm>
            <a:prstGeom prst="ellipse">
              <a:avLst/>
            </a:prstGeom>
            <a:solidFill>
              <a:srgbClr val="00FF00"/>
            </a:solidFill>
            <a:ln w="28575">
              <a:solidFill>
                <a:srgbClr val="FFFFFF"/>
              </a:solidFill>
              <a:round/>
              <a:headEnd/>
              <a:tailEnd/>
            </a:ln>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45" name="Text Box 84"/>
            <p:cNvSpPr txBox="1">
              <a:spLocks noChangeArrowheads="1"/>
            </p:cNvSpPr>
            <p:nvPr/>
          </p:nvSpPr>
          <p:spPr bwMode="auto">
            <a:xfrm>
              <a:off x="4111" y="1796"/>
              <a:ext cx="573" cy="363"/>
            </a:xfrm>
            <a:prstGeom prst="rect">
              <a:avLst/>
            </a:prstGeom>
            <a:noFill/>
            <a:ln>
              <a:noFill/>
            </a:ln>
            <a:extLst/>
          </p:spPr>
          <p:txBody>
            <a:bodyPr>
              <a:spAutoFit/>
            </a:bodyP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spcBef>
                  <a:spcPct val="35000"/>
                </a:spcBef>
              </a:pPr>
              <a:r>
                <a:rPr kumimoji="0" lang="zh-CN" altLang="en-US" sz="1800" b="0" dirty="0" smtClean="0">
                  <a:effectLst>
                    <a:outerShdw blurRad="38100" dist="38100" dir="2700000" algn="tl">
                      <a:srgbClr val="C0C0C0"/>
                    </a:outerShdw>
                  </a:effectLst>
                  <a:ea typeface="华文中宋" charset="0"/>
                </a:rPr>
                <a:t>案例</a:t>
              </a:r>
              <a:r>
                <a:rPr kumimoji="0" lang="en-US" altLang="zh-CN" sz="1800" b="0" dirty="0" smtClean="0">
                  <a:effectLst>
                    <a:outerShdw blurRad="38100" dist="38100" dir="2700000" algn="tl">
                      <a:srgbClr val="C0C0C0"/>
                    </a:outerShdw>
                  </a:effectLst>
                  <a:ea typeface="华文中宋" charset="0"/>
                </a:rPr>
                <a:t/>
              </a:r>
              <a:br>
                <a:rPr kumimoji="0" lang="en-US" altLang="zh-CN" sz="1800" b="0" dirty="0" smtClean="0">
                  <a:effectLst>
                    <a:outerShdw blurRad="38100" dist="38100" dir="2700000" algn="tl">
                      <a:srgbClr val="C0C0C0"/>
                    </a:outerShdw>
                  </a:effectLst>
                  <a:ea typeface="华文中宋" charset="0"/>
                </a:rPr>
              </a:br>
              <a:r>
                <a:rPr kumimoji="0" lang="zh-CN" altLang="en-US" sz="1800" b="0" dirty="0" smtClean="0">
                  <a:effectLst>
                    <a:outerShdw blurRad="38100" dist="38100" dir="2700000" algn="tl">
                      <a:srgbClr val="C0C0C0"/>
                    </a:outerShdw>
                  </a:effectLst>
                  <a:ea typeface="华文中宋" charset="0"/>
                </a:rPr>
                <a:t>点评</a:t>
              </a:r>
              <a:endParaRPr kumimoji="0" lang="zh-CN" altLang="en-US" sz="1800" b="0" dirty="0">
                <a:effectLst>
                  <a:outerShdw blurRad="38100" dist="38100" dir="2700000" algn="tl">
                    <a:srgbClr val="C0C0C0"/>
                  </a:outerShdw>
                </a:effectLst>
                <a:ea typeface="华文中宋" charset="0"/>
              </a:endParaRPr>
            </a:p>
          </p:txBody>
        </p:sp>
      </p:grpSp>
      <p:grpSp>
        <p:nvGrpSpPr>
          <p:cNvPr id="46" name="Group 44"/>
          <p:cNvGrpSpPr>
            <a:grpSpLocks/>
          </p:cNvGrpSpPr>
          <p:nvPr/>
        </p:nvGrpSpPr>
        <p:grpSpPr bwMode="auto">
          <a:xfrm>
            <a:off x="7059613" y="3495576"/>
            <a:ext cx="1127125" cy="960437"/>
            <a:chOff x="4100" y="1723"/>
            <a:chExt cx="584" cy="539"/>
          </a:xfrm>
        </p:grpSpPr>
        <p:sp>
          <p:nvSpPr>
            <p:cNvPr id="47" name="AutoShape 39"/>
            <p:cNvSpPr>
              <a:spLocks noChangeArrowheads="1"/>
            </p:cNvSpPr>
            <p:nvPr/>
          </p:nvSpPr>
          <p:spPr bwMode="gray">
            <a:xfrm>
              <a:off x="4100" y="172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48" name="Oval 40"/>
            <p:cNvSpPr>
              <a:spLocks noChangeArrowheads="1"/>
            </p:cNvSpPr>
            <p:nvPr/>
          </p:nvSpPr>
          <p:spPr bwMode="gray">
            <a:xfrm>
              <a:off x="4148" y="1767"/>
              <a:ext cx="480" cy="451"/>
            </a:xfrm>
            <a:prstGeom prst="ellipse">
              <a:avLst/>
            </a:prstGeom>
            <a:solidFill>
              <a:srgbClr val="00FF00"/>
            </a:solidFill>
            <a:ln w="28575">
              <a:solidFill>
                <a:srgbClr val="FFFFFF"/>
              </a:solidFill>
              <a:round/>
              <a:headEnd/>
              <a:tailEnd/>
            </a:ln>
          </p:spPr>
          <p:txBody>
            <a:bodyPr wrap="none" anchor="ct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endParaRPr kumimoji="0" lang="zh-CN" altLang="en-US" sz="1800" b="0">
                <a:solidFill>
                  <a:srgbClr val="000000"/>
                </a:solidFill>
                <a:ea typeface="宋体" charset="0"/>
              </a:endParaRPr>
            </a:p>
          </p:txBody>
        </p:sp>
        <p:sp>
          <p:nvSpPr>
            <p:cNvPr id="49" name="Text Box 84"/>
            <p:cNvSpPr txBox="1">
              <a:spLocks noChangeArrowheads="1"/>
            </p:cNvSpPr>
            <p:nvPr/>
          </p:nvSpPr>
          <p:spPr bwMode="auto">
            <a:xfrm>
              <a:off x="4111" y="1796"/>
              <a:ext cx="573" cy="363"/>
            </a:xfrm>
            <a:prstGeom prst="rect">
              <a:avLst/>
            </a:prstGeom>
            <a:noFill/>
            <a:ln>
              <a:noFill/>
            </a:ln>
            <a:extLst/>
          </p:spPr>
          <p:txBody>
            <a:bodyPr>
              <a:spAutoFit/>
            </a:bodyPr>
            <a:lstStyle>
              <a:lvl1pPr eaLnBrk="0" hangingPunct="0">
                <a:defRPr kumimoji="1" sz="2400">
                  <a:solidFill>
                    <a:schemeClr val="tx1"/>
                  </a:solidFill>
                  <a:latin typeface="Arial" charset="0"/>
                  <a:ea typeface="隶书" charset="0"/>
                </a:defRPr>
              </a:lvl1pPr>
              <a:lvl2pPr marL="742950" indent="-285750" eaLnBrk="0" hangingPunct="0">
                <a:defRPr kumimoji="1" sz="2400">
                  <a:solidFill>
                    <a:schemeClr val="tx1"/>
                  </a:solidFill>
                  <a:latin typeface="Arial" charset="0"/>
                  <a:ea typeface="隶书" charset="0"/>
                </a:defRPr>
              </a:lvl2pPr>
              <a:lvl3pPr marL="1143000" indent="-228600" eaLnBrk="0" hangingPunct="0">
                <a:defRPr kumimoji="1" sz="2400">
                  <a:solidFill>
                    <a:schemeClr val="tx1"/>
                  </a:solidFill>
                  <a:latin typeface="Arial" charset="0"/>
                  <a:ea typeface="隶书" charset="0"/>
                </a:defRPr>
              </a:lvl3pPr>
              <a:lvl4pPr marL="1600200" indent="-228600" eaLnBrk="0" hangingPunct="0">
                <a:defRPr kumimoji="1" sz="2400">
                  <a:solidFill>
                    <a:schemeClr val="tx1"/>
                  </a:solidFill>
                  <a:latin typeface="Arial" charset="0"/>
                  <a:ea typeface="隶书" charset="0"/>
                </a:defRPr>
              </a:lvl4pPr>
              <a:lvl5pPr marL="2057400" indent="-228600" eaLnBrk="0" hangingPunct="0">
                <a:defRPr kumimoji="1" sz="2400">
                  <a:solidFill>
                    <a:schemeClr val="tx1"/>
                  </a:solidFill>
                  <a:latin typeface="Arial" charset="0"/>
                  <a:ea typeface="隶书" charset="0"/>
                </a:defRPr>
              </a:lvl5pPr>
              <a:lvl6pPr marL="2514600" indent="-228600" eaLnBrk="0" fontAlgn="base" hangingPunct="0">
                <a:spcBef>
                  <a:spcPct val="0"/>
                </a:spcBef>
                <a:spcAft>
                  <a:spcPct val="0"/>
                </a:spcAft>
                <a:defRPr kumimoji="1" sz="2400">
                  <a:solidFill>
                    <a:schemeClr val="tx1"/>
                  </a:solidFill>
                  <a:latin typeface="Arial" charset="0"/>
                  <a:ea typeface="隶书" charset="0"/>
                </a:defRPr>
              </a:lvl6pPr>
              <a:lvl7pPr marL="2971800" indent="-228600" eaLnBrk="0" fontAlgn="base" hangingPunct="0">
                <a:spcBef>
                  <a:spcPct val="0"/>
                </a:spcBef>
                <a:spcAft>
                  <a:spcPct val="0"/>
                </a:spcAft>
                <a:defRPr kumimoji="1" sz="2400">
                  <a:solidFill>
                    <a:schemeClr val="tx1"/>
                  </a:solidFill>
                  <a:latin typeface="Arial" charset="0"/>
                  <a:ea typeface="隶书" charset="0"/>
                </a:defRPr>
              </a:lvl7pPr>
              <a:lvl8pPr marL="3429000" indent="-228600" eaLnBrk="0" fontAlgn="base" hangingPunct="0">
                <a:spcBef>
                  <a:spcPct val="0"/>
                </a:spcBef>
                <a:spcAft>
                  <a:spcPct val="0"/>
                </a:spcAft>
                <a:defRPr kumimoji="1" sz="2400">
                  <a:solidFill>
                    <a:schemeClr val="tx1"/>
                  </a:solidFill>
                  <a:latin typeface="Arial" charset="0"/>
                  <a:ea typeface="隶书" charset="0"/>
                </a:defRPr>
              </a:lvl8pPr>
              <a:lvl9pPr marL="3886200" indent="-228600" eaLnBrk="0" fontAlgn="base" hangingPunct="0">
                <a:spcBef>
                  <a:spcPct val="0"/>
                </a:spcBef>
                <a:spcAft>
                  <a:spcPct val="0"/>
                </a:spcAft>
                <a:defRPr kumimoji="1" sz="2400">
                  <a:solidFill>
                    <a:schemeClr val="tx1"/>
                  </a:solidFill>
                  <a:latin typeface="Arial" charset="0"/>
                  <a:ea typeface="隶书" charset="0"/>
                </a:defRPr>
              </a:lvl9pPr>
            </a:lstStyle>
            <a:p>
              <a:pPr algn="ctr" eaLnBrk="1" hangingPunct="1">
                <a:spcBef>
                  <a:spcPct val="35000"/>
                </a:spcBef>
              </a:pPr>
              <a:r>
                <a:rPr kumimoji="0" lang="en-US" altLang="zh-CN" sz="1800" b="0" dirty="0" smtClean="0">
                  <a:effectLst>
                    <a:outerShdw blurRad="38100" dist="38100" dir="2700000" algn="tl">
                      <a:srgbClr val="C0C0C0"/>
                    </a:outerShdw>
                  </a:effectLst>
                  <a:ea typeface="华文中宋" charset="0"/>
                </a:rPr>
                <a:t>“</a:t>
              </a:r>
              <a:r>
                <a:rPr kumimoji="0" lang="zh-CN" altLang="en-US" sz="1800" b="0" dirty="0">
                  <a:effectLst>
                    <a:outerShdw blurRad="38100" dist="38100" dir="2700000" algn="tl">
                      <a:srgbClr val="C0C0C0"/>
                    </a:outerShdw>
                  </a:effectLst>
                  <a:ea typeface="华文中宋" charset="0"/>
                </a:rPr>
                <a:t>深度</a:t>
              </a:r>
              <a:r>
                <a:rPr kumimoji="0" lang="en-US" altLang="zh-CN" sz="1800" b="0" dirty="0" smtClean="0">
                  <a:effectLst>
                    <a:outerShdw blurRad="38100" dist="38100" dir="2700000" algn="tl">
                      <a:srgbClr val="C0C0C0"/>
                    </a:outerShdw>
                  </a:effectLst>
                  <a:ea typeface="华文中宋" charset="0"/>
                </a:rPr>
                <a:t>”</a:t>
              </a:r>
              <a:br>
                <a:rPr kumimoji="0" lang="en-US" altLang="zh-CN" sz="1800" b="0" dirty="0" smtClean="0">
                  <a:effectLst>
                    <a:outerShdw blurRad="38100" dist="38100" dir="2700000" algn="tl">
                      <a:srgbClr val="C0C0C0"/>
                    </a:outerShdw>
                  </a:effectLst>
                  <a:ea typeface="华文中宋" charset="0"/>
                </a:rPr>
              </a:br>
              <a:r>
                <a:rPr kumimoji="0" lang="zh-CN" altLang="en-US" sz="1800" b="0" dirty="0" smtClean="0">
                  <a:effectLst>
                    <a:outerShdw blurRad="38100" dist="38100" dir="2700000" algn="tl">
                      <a:srgbClr val="C0C0C0"/>
                    </a:outerShdw>
                  </a:effectLst>
                  <a:ea typeface="华文中宋" charset="0"/>
                </a:rPr>
                <a:t>学习</a:t>
              </a:r>
              <a:endParaRPr kumimoji="0" lang="zh-CN" altLang="en-US" sz="1800" b="0" dirty="0">
                <a:effectLst>
                  <a:outerShdw blurRad="38100" dist="38100" dir="2700000" algn="tl">
                    <a:srgbClr val="C0C0C0"/>
                  </a:outerShdw>
                </a:effectLst>
                <a:ea typeface="华文中宋" charset="0"/>
              </a:endParaRPr>
            </a:p>
          </p:txBody>
        </p:sp>
      </p:grpSp>
    </p:spTree>
    <p:extLst>
      <p:ext uri="{BB962C8B-B14F-4D97-AF65-F5344CB8AC3E}">
        <p14:creationId xmlns:p14="http://schemas.microsoft.com/office/powerpoint/2010/main" val="17538264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问题与办法</a:t>
            </a:r>
            <a:endParaRPr lang="zh-CN" altLang="en-US" dirty="0"/>
          </a:p>
        </p:txBody>
      </p:sp>
      <p:sp>
        <p:nvSpPr>
          <p:cNvPr id="3" name="内容占位符 2"/>
          <p:cNvSpPr>
            <a:spLocks noGrp="1"/>
          </p:cNvSpPr>
          <p:nvPr>
            <p:ph idx="1"/>
          </p:nvPr>
        </p:nvSpPr>
        <p:spPr>
          <a:xfrm>
            <a:off x="323528" y="1268760"/>
            <a:ext cx="8229600" cy="4525963"/>
          </a:xfrm>
        </p:spPr>
        <p:txBody>
          <a:bodyPr/>
          <a:lstStyle/>
          <a:p>
            <a:pPr>
              <a:lnSpc>
                <a:spcPct val="150000"/>
              </a:lnSpc>
            </a:pPr>
            <a:r>
              <a:rPr lang="zh-CN" altLang="en-US" dirty="0" smtClean="0"/>
              <a:t>如何保证学生看视频的效果？如何</a:t>
            </a:r>
            <a:r>
              <a:rPr lang="zh-CN" altLang="en-US" dirty="0"/>
              <a:t>保证</a:t>
            </a:r>
            <a:r>
              <a:rPr lang="zh-CN" altLang="en-US" dirty="0" smtClean="0"/>
              <a:t>学生有能力讨论？</a:t>
            </a:r>
            <a:endParaRPr lang="en-US" altLang="zh-CN" dirty="0" smtClean="0"/>
          </a:p>
          <a:p>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79735"/>
            <a:ext cx="7924180" cy="47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796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问题与办法</a:t>
            </a:r>
          </a:p>
        </p:txBody>
      </p:sp>
      <p:sp>
        <p:nvSpPr>
          <p:cNvPr id="3" name="内容占位符 2"/>
          <p:cNvSpPr>
            <a:spLocks noGrp="1"/>
          </p:cNvSpPr>
          <p:nvPr>
            <p:ph idx="1"/>
          </p:nvPr>
        </p:nvSpPr>
        <p:spPr>
          <a:xfrm>
            <a:off x="323528" y="1268760"/>
            <a:ext cx="8229600" cy="4525963"/>
          </a:xfrm>
        </p:spPr>
        <p:txBody>
          <a:bodyPr/>
          <a:lstStyle/>
          <a:p>
            <a:pPr>
              <a:lnSpc>
                <a:spcPct val="150000"/>
              </a:lnSpc>
            </a:pPr>
            <a:r>
              <a:rPr lang="zh-CN" altLang="en-US" dirty="0" smtClean="0">
                <a:latin typeface="+mn-ea"/>
              </a:rPr>
              <a:t>如何回避教师不会被“问翻了”？</a:t>
            </a:r>
            <a:endParaRPr lang="en-US" altLang="zh-CN" dirty="0" smtClean="0">
              <a:latin typeface="+mn-ea"/>
            </a:endParaRPr>
          </a:p>
          <a:p>
            <a:endParaRPr lang="zh-CN" altLang="en-US" dirty="0">
              <a:latin typeface="+mn-ea"/>
            </a:endParaRPr>
          </a:p>
        </p:txBody>
      </p:sp>
      <p:pic>
        <p:nvPicPr>
          <p:cNvPr id="1026" name="Picture 2" descr="C:\Users\acer\AppData\Roaming\Tencent\Users\8048858\QQ\WinTemp\RichOle\~URAP~2%3WAV]RI2MD@72R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31" y="2060848"/>
            <a:ext cx="4932040" cy="38545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029" r="7498" b="7986"/>
          <a:stretch/>
        </p:blipFill>
        <p:spPr bwMode="auto">
          <a:xfrm>
            <a:off x="2987824" y="2519106"/>
            <a:ext cx="6048032" cy="342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1980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问题与办法</a:t>
            </a:r>
          </a:p>
        </p:txBody>
      </p:sp>
      <p:sp>
        <p:nvSpPr>
          <p:cNvPr id="3" name="内容占位符 2"/>
          <p:cNvSpPr>
            <a:spLocks noGrp="1"/>
          </p:cNvSpPr>
          <p:nvPr>
            <p:ph idx="1"/>
          </p:nvPr>
        </p:nvSpPr>
        <p:spPr>
          <a:xfrm>
            <a:off x="323528" y="1268760"/>
            <a:ext cx="8229600" cy="4525963"/>
          </a:xfrm>
        </p:spPr>
        <p:txBody>
          <a:bodyPr/>
          <a:lstStyle/>
          <a:p>
            <a:pPr>
              <a:lnSpc>
                <a:spcPct val="150000"/>
              </a:lnSpc>
            </a:pPr>
            <a:r>
              <a:rPr lang="zh-CN" altLang="en-US" dirty="0" smtClean="0"/>
              <a:t>如何保证平时成绩的权威性和公正性？</a:t>
            </a:r>
            <a:endParaRPr lang="en-US" altLang="zh-CN" dirty="0"/>
          </a:p>
          <a:p>
            <a:pPr>
              <a:lnSpc>
                <a:spcPct val="150000"/>
              </a:lnSpc>
            </a:pPr>
            <a:r>
              <a:rPr lang="zh-CN" altLang="en-US" dirty="0" smtClean="0"/>
              <a:t>如何防止作业抄袭？</a:t>
            </a:r>
            <a:endParaRPr lang="en-US" altLang="zh-CN" dirty="0" smtClean="0"/>
          </a:p>
          <a:p>
            <a:endParaRPr lang="zh-CN" altLang="en-US" dirty="0"/>
          </a:p>
        </p:txBody>
      </p:sp>
      <p:sp>
        <p:nvSpPr>
          <p:cNvPr id="4" name="TextBox 3"/>
          <p:cNvSpPr txBox="1"/>
          <p:nvPr/>
        </p:nvSpPr>
        <p:spPr>
          <a:xfrm>
            <a:off x="1241174" y="2780928"/>
            <a:ext cx="6859218" cy="1015663"/>
          </a:xfrm>
          <a:prstGeom prst="rect">
            <a:avLst/>
          </a:prstGeom>
          <a:noFill/>
        </p:spPr>
        <p:txBody>
          <a:bodyPr wrap="square" rtlCol="0">
            <a:spAutoFit/>
          </a:bodyPr>
          <a:lstStyle/>
          <a:p>
            <a:pPr algn="just">
              <a:lnSpc>
                <a:spcPct val="150000"/>
              </a:lnSpc>
            </a:pPr>
            <a:r>
              <a:rPr lang="zh-CN" altLang="en-US" sz="2000" dirty="0" smtClean="0"/>
              <a:t>教师随机选择小组汇报人，且汇报后需回答</a:t>
            </a:r>
            <a:r>
              <a:rPr lang="en-US" altLang="zh-CN" sz="2000" dirty="0" smtClean="0"/>
              <a:t>1-2</a:t>
            </a:r>
            <a:r>
              <a:rPr lang="zh-CN" altLang="en-US" sz="2000" dirty="0" smtClean="0"/>
              <a:t>个问题</a:t>
            </a:r>
            <a:endParaRPr lang="zh-CN" altLang="en-US" sz="2000" dirty="0"/>
          </a:p>
          <a:p>
            <a:pPr algn="just">
              <a:lnSpc>
                <a:spcPct val="150000"/>
              </a:lnSpc>
            </a:pPr>
            <a:r>
              <a:rPr lang="zh-CN" altLang="en-US" sz="2000" dirty="0" smtClean="0"/>
              <a:t>教师与学生共同对报告小组进行打分</a:t>
            </a:r>
            <a:endParaRPr lang="zh-CN" altLang="en-US" sz="2000" dirty="0"/>
          </a:p>
        </p:txBody>
      </p:sp>
    </p:spTree>
    <p:extLst>
      <p:ext uri="{BB962C8B-B14F-4D97-AF65-F5344CB8AC3E}">
        <p14:creationId xmlns:p14="http://schemas.microsoft.com/office/powerpoint/2010/main" val="15223954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问题与办法</a:t>
            </a:r>
          </a:p>
        </p:txBody>
      </p:sp>
      <p:sp>
        <p:nvSpPr>
          <p:cNvPr id="3" name="内容占位符 2"/>
          <p:cNvSpPr>
            <a:spLocks noGrp="1"/>
          </p:cNvSpPr>
          <p:nvPr>
            <p:ph idx="1"/>
          </p:nvPr>
        </p:nvSpPr>
        <p:spPr>
          <a:xfrm>
            <a:off x="323528" y="1268760"/>
            <a:ext cx="8229600" cy="4525963"/>
          </a:xfrm>
        </p:spPr>
        <p:txBody>
          <a:bodyPr/>
          <a:lstStyle/>
          <a:p>
            <a:pPr>
              <a:lnSpc>
                <a:spcPct val="150000"/>
              </a:lnSpc>
            </a:pPr>
            <a:r>
              <a:rPr lang="zh-CN" altLang="en-US" dirty="0" smtClean="0"/>
              <a:t>如何协调自己</a:t>
            </a:r>
            <a:r>
              <a:rPr lang="zh-CN" altLang="en-US" dirty="0"/>
              <a:t>学校</a:t>
            </a:r>
            <a:r>
              <a:rPr lang="zh-CN" altLang="en-US" dirty="0" smtClean="0"/>
              <a:t>与</a:t>
            </a:r>
            <a:r>
              <a:rPr lang="en-US" altLang="zh-CN" dirty="0" smtClean="0"/>
              <a:t>MOOC</a:t>
            </a:r>
            <a:r>
              <a:rPr lang="zh-CN" altLang="en-US" dirty="0" smtClean="0"/>
              <a:t>内容和学时差异太大？</a:t>
            </a:r>
            <a:endParaRPr lang="en-US" altLang="zh-CN" dirty="0" smtClean="0"/>
          </a:p>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7816676" cy="445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 6"/>
          <p:cNvSpPr/>
          <p:nvPr/>
        </p:nvSpPr>
        <p:spPr>
          <a:xfrm>
            <a:off x="5220072" y="5259123"/>
            <a:ext cx="2740840" cy="72008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lnSpc>
                <a:spcPct val="150000"/>
              </a:lnSpc>
            </a:pPr>
            <a:r>
              <a:rPr lang="zh-CN" altLang="en-US" sz="2400" b="1" dirty="0" smtClean="0">
                <a:solidFill>
                  <a:schemeClr val="tx1"/>
                </a:solidFill>
                <a:latin typeface="+mn-ea"/>
              </a:rPr>
              <a:t>兼顾广度和深度</a:t>
            </a:r>
            <a:endParaRPr lang="en-US" altLang="zh-CN" sz="2400" b="1" dirty="0" smtClean="0">
              <a:solidFill>
                <a:schemeClr val="tx1"/>
              </a:solidFill>
              <a:latin typeface="+mn-ea"/>
            </a:endParaRPr>
          </a:p>
        </p:txBody>
      </p:sp>
    </p:spTree>
    <p:extLst>
      <p:ext uri="{BB962C8B-B14F-4D97-AF65-F5344CB8AC3E}">
        <p14:creationId xmlns:p14="http://schemas.microsoft.com/office/powerpoint/2010/main" val="17796367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问题与办法</a:t>
            </a:r>
          </a:p>
        </p:txBody>
      </p:sp>
      <p:sp>
        <p:nvSpPr>
          <p:cNvPr id="3" name="内容占位符 2"/>
          <p:cNvSpPr>
            <a:spLocks noGrp="1"/>
          </p:cNvSpPr>
          <p:nvPr>
            <p:ph idx="1"/>
          </p:nvPr>
        </p:nvSpPr>
        <p:spPr>
          <a:xfrm>
            <a:off x="323528" y="1268760"/>
            <a:ext cx="8229600" cy="4525963"/>
          </a:xfrm>
        </p:spPr>
        <p:txBody>
          <a:bodyPr/>
          <a:lstStyle/>
          <a:p>
            <a:pPr>
              <a:lnSpc>
                <a:spcPct val="150000"/>
              </a:lnSpc>
            </a:pPr>
            <a:r>
              <a:rPr lang="zh-CN" altLang="en-US" dirty="0" smtClean="0"/>
              <a:t>如何保证翻转课堂与教学目标一致？</a:t>
            </a:r>
            <a:endParaRPr lang="en-US" altLang="zh-CN" dirty="0" smtClean="0"/>
          </a:p>
          <a:p>
            <a:endParaRPr lang="zh-CN" alt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861" t="5664" r="13324" b="10156"/>
          <a:stretch/>
        </p:blipFill>
        <p:spPr bwMode="auto">
          <a:xfrm>
            <a:off x="1090239" y="2025926"/>
            <a:ext cx="5004000" cy="3297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33418" t="24220" r="18925" b="17382"/>
          <a:stretch/>
        </p:blipFill>
        <p:spPr bwMode="auto">
          <a:xfrm>
            <a:off x="2596930" y="2492896"/>
            <a:ext cx="4787844" cy="32985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32100" t="24024" r="18375" b="15625"/>
          <a:stretch/>
        </p:blipFill>
        <p:spPr bwMode="auto">
          <a:xfrm>
            <a:off x="3759037" y="3068960"/>
            <a:ext cx="4670401" cy="3199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030420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FF0000"/>
                </a:solidFill>
              </a:rPr>
              <a:t>“</a:t>
            </a:r>
            <a:r>
              <a:rPr lang="zh-CN" altLang="zh-CN" dirty="0">
                <a:solidFill>
                  <a:srgbClr val="FF0000"/>
                </a:solidFill>
              </a:rPr>
              <a:t>老师一提问，教室就安静</a:t>
            </a:r>
            <a:r>
              <a:rPr lang="zh-CN" altLang="en-US" dirty="0">
                <a:solidFill>
                  <a:srgbClr val="FF0000"/>
                </a:solidFill>
              </a:rPr>
              <a:t>！</a:t>
            </a:r>
            <a:r>
              <a:rPr lang="en-US" altLang="zh-CN" dirty="0">
                <a:solidFill>
                  <a:srgbClr val="FF0000"/>
                </a:solidFill>
              </a:rPr>
              <a:t>”</a:t>
            </a:r>
            <a:endParaRPr lang="zh-CN" altLang="en-US" dirty="0">
              <a:solidFill>
                <a:srgbClr val="FF0000"/>
              </a:solidFill>
            </a:endParaRPr>
          </a:p>
        </p:txBody>
      </p:sp>
      <p:grpSp>
        <p:nvGrpSpPr>
          <p:cNvPr id="4" name="组合 3"/>
          <p:cNvGrpSpPr>
            <a:grpSpLocks/>
          </p:cNvGrpSpPr>
          <p:nvPr/>
        </p:nvGrpSpPr>
        <p:grpSpPr bwMode="auto">
          <a:xfrm>
            <a:off x="251520" y="3212976"/>
            <a:ext cx="8655816" cy="2999626"/>
            <a:chOff x="467544" y="3467017"/>
            <a:chExt cx="8352928" cy="2309983"/>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467017"/>
              <a:ext cx="4541723" cy="22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328" y="3469053"/>
              <a:ext cx="4126144" cy="230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a:grpSpLocks/>
          </p:cNvGrpSpPr>
          <p:nvPr/>
        </p:nvGrpSpPr>
        <p:grpSpPr bwMode="auto">
          <a:xfrm>
            <a:off x="226810" y="1293617"/>
            <a:ext cx="8683824" cy="1905538"/>
            <a:chOff x="604367" y="980727"/>
            <a:chExt cx="8115466" cy="2190456"/>
          </a:xfrm>
        </p:grpSpPr>
        <p:pic>
          <p:nvPicPr>
            <p:cNvPr id="8" name="Picture 6" descr="http://pic32.nipic.com/20130807/10666208_165819622127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67" y="997815"/>
              <a:ext cx="4089959" cy="217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http://dzb.ptweb.com.cn/pic/201112/5/201112511353947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739" y="980727"/>
              <a:ext cx="3833094" cy="217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277475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effectLst/>
              </a:rPr>
              <a:t>效果</a:t>
            </a:r>
            <a:r>
              <a:rPr lang="zh-CN" altLang="zh-CN" dirty="0">
                <a:effectLst/>
              </a:rPr>
              <a:t>跟踪与分析</a:t>
            </a:r>
            <a:endParaRPr lang="zh-CN" altLang="en-US" dirty="0"/>
          </a:p>
        </p:txBody>
      </p:sp>
      <p:sp>
        <p:nvSpPr>
          <p:cNvPr id="3" name="内容占位符 2"/>
          <p:cNvSpPr>
            <a:spLocks noGrp="1"/>
          </p:cNvSpPr>
          <p:nvPr>
            <p:ph idx="1"/>
          </p:nvPr>
        </p:nvSpPr>
        <p:spPr/>
        <p:txBody>
          <a:bodyPr/>
          <a:lstStyle/>
          <a:p>
            <a:r>
              <a:rPr lang="zh-CN" altLang="zh-CN" dirty="0"/>
              <a:t>期末</a:t>
            </a:r>
            <a:r>
              <a:rPr lang="zh-CN" altLang="zh-CN" dirty="0" smtClean="0"/>
              <a:t>成绩</a:t>
            </a:r>
            <a:r>
              <a:rPr lang="zh-CN" altLang="zh-CN" dirty="0"/>
              <a:t>与</a:t>
            </a:r>
            <a:r>
              <a:rPr lang="zh-CN" altLang="zh-CN" dirty="0" smtClean="0"/>
              <a:t>作业情况分析</a:t>
            </a:r>
            <a:endParaRPr lang="en-US" altLang="zh-CN" dirty="0" smtClean="0"/>
          </a:p>
          <a:p>
            <a:pPr lvl="1"/>
            <a:endParaRPr lang="en-US" altLang="zh-CN" sz="1800" dirty="0" smtClean="0"/>
          </a:p>
          <a:p>
            <a:pPr lvl="1"/>
            <a:r>
              <a:rPr lang="en-US" altLang="zh-CN" sz="1800" dirty="0"/>
              <a:t>2015</a:t>
            </a:r>
            <a:r>
              <a:rPr lang="zh-CN" altLang="zh-CN" sz="1800" dirty="0"/>
              <a:t>级</a:t>
            </a:r>
            <a:r>
              <a:rPr lang="zh-CN" altLang="en-US" sz="1800" dirty="0"/>
              <a:t>平均</a:t>
            </a:r>
            <a:r>
              <a:rPr lang="zh-CN" altLang="zh-CN" sz="1800" dirty="0"/>
              <a:t>成绩为</a:t>
            </a:r>
            <a:r>
              <a:rPr lang="en-US" altLang="zh-CN" sz="1800" dirty="0">
                <a:solidFill>
                  <a:srgbClr val="FF0000"/>
                </a:solidFill>
              </a:rPr>
              <a:t>82.6</a:t>
            </a:r>
            <a:r>
              <a:rPr lang="zh-CN" altLang="zh-CN" sz="1800" dirty="0"/>
              <a:t>，比</a:t>
            </a:r>
            <a:r>
              <a:rPr lang="en-US" altLang="zh-CN" sz="1800" dirty="0"/>
              <a:t>2014</a:t>
            </a:r>
            <a:r>
              <a:rPr lang="zh-CN" altLang="zh-CN" sz="1800" dirty="0"/>
              <a:t>级</a:t>
            </a:r>
            <a:r>
              <a:rPr lang="zh-CN" altLang="zh-CN" sz="1800" dirty="0">
                <a:solidFill>
                  <a:srgbClr val="FF0000"/>
                </a:solidFill>
              </a:rPr>
              <a:t>成绩提高</a:t>
            </a:r>
            <a:r>
              <a:rPr lang="en-US" altLang="zh-CN" sz="1800" dirty="0">
                <a:solidFill>
                  <a:srgbClr val="FF0000"/>
                </a:solidFill>
              </a:rPr>
              <a:t>4.8</a:t>
            </a:r>
            <a:r>
              <a:rPr lang="zh-CN" altLang="zh-CN" sz="1800" dirty="0">
                <a:solidFill>
                  <a:srgbClr val="FF0000"/>
                </a:solidFill>
              </a:rPr>
              <a:t>分</a:t>
            </a:r>
            <a:endParaRPr lang="en-US" altLang="zh-CN" sz="1800" dirty="0">
              <a:solidFill>
                <a:srgbClr val="FF0000"/>
              </a:solidFill>
            </a:endParaRPr>
          </a:p>
          <a:p>
            <a:pPr lvl="1"/>
            <a:endParaRPr lang="zh-CN" altLang="en-US" sz="1800" dirty="0" smtClean="0"/>
          </a:p>
          <a:p>
            <a:pPr lvl="1"/>
            <a:r>
              <a:rPr lang="zh-CN" altLang="zh-CN" sz="1800" dirty="0" smtClean="0"/>
              <a:t>小论文</a:t>
            </a:r>
            <a:r>
              <a:rPr lang="zh-CN" altLang="zh-CN" sz="1800" dirty="0"/>
              <a:t>、报告，以阐述观点、分析问题、展示成果</a:t>
            </a:r>
            <a:r>
              <a:rPr lang="zh-CN" altLang="zh-CN" sz="1800" dirty="0" smtClean="0"/>
              <a:t>为主</a:t>
            </a:r>
            <a:endParaRPr lang="en-US" altLang="zh-CN" sz="1800" dirty="0" smtClean="0"/>
          </a:p>
          <a:p>
            <a:pPr lvl="1"/>
            <a:endParaRPr lang="en-US" altLang="zh-CN" sz="1800" dirty="0"/>
          </a:p>
        </p:txBody>
      </p:sp>
      <p:sp>
        <p:nvSpPr>
          <p:cNvPr id="4" name="灯片编号占位符 3"/>
          <p:cNvSpPr>
            <a:spLocks noGrp="1"/>
          </p:cNvSpPr>
          <p:nvPr>
            <p:ph type="sldNum" sz="quarter" idx="12"/>
          </p:nvPr>
        </p:nvSpPr>
        <p:spPr/>
        <p:txBody>
          <a:bodyPr/>
          <a:lstStyle/>
          <a:p>
            <a:fld id="{37D0923F-6D8F-42F0-9B94-27D917E6E41C}" type="slidenum">
              <a:rPr lang="en-US" smtClean="0"/>
              <a:t>20</a:t>
            </a:fld>
            <a:endParaRPr lang="en-US" dirty="0"/>
          </a:p>
        </p:txBody>
      </p:sp>
      <p:sp>
        <p:nvSpPr>
          <p:cNvPr id="5" name="圆角矩形 4"/>
          <p:cNvSpPr/>
          <p:nvPr/>
        </p:nvSpPr>
        <p:spPr>
          <a:xfrm>
            <a:off x="827584" y="3717032"/>
            <a:ext cx="7488832" cy="151216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zh-CN" altLang="en-US" sz="2000" dirty="0" smtClean="0"/>
              <a:t>隐性逃课：</a:t>
            </a:r>
            <a:endParaRPr lang="zh-CN" altLang="en-US" sz="2000" dirty="0"/>
          </a:p>
          <a:p>
            <a:pPr>
              <a:lnSpc>
                <a:spcPct val="150000"/>
              </a:lnSpc>
            </a:pPr>
            <a:r>
              <a:rPr lang="zh-CN" altLang="zh-CN" sz="2000" dirty="0" smtClean="0"/>
              <a:t>上</a:t>
            </a:r>
            <a:r>
              <a:rPr lang="zh-CN" altLang="zh-CN" sz="2000" dirty="0"/>
              <a:t>课时按时来，作业及时抄、按时交，轻松取得较高的平时</a:t>
            </a:r>
            <a:r>
              <a:rPr lang="zh-CN" altLang="zh-CN" sz="2000" dirty="0" smtClean="0"/>
              <a:t>成绩</a:t>
            </a:r>
            <a:endParaRPr lang="zh-CN" altLang="en-US" sz="2000" dirty="0"/>
          </a:p>
        </p:txBody>
      </p:sp>
    </p:spTree>
    <p:extLst>
      <p:ext uri="{BB962C8B-B14F-4D97-AF65-F5344CB8AC3E}">
        <p14:creationId xmlns:p14="http://schemas.microsoft.com/office/powerpoint/2010/main" val="2003266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ffectLst/>
              </a:rPr>
              <a:t>效果</a:t>
            </a:r>
            <a:r>
              <a:rPr lang="zh-CN" altLang="zh-CN" dirty="0">
                <a:effectLst/>
              </a:rPr>
              <a:t>跟踪与分析</a:t>
            </a:r>
            <a:endParaRPr lang="zh-CN" altLang="en-US" dirty="0"/>
          </a:p>
        </p:txBody>
      </p:sp>
      <p:sp>
        <p:nvSpPr>
          <p:cNvPr id="3" name="内容占位符 2"/>
          <p:cNvSpPr>
            <a:spLocks noGrp="1"/>
          </p:cNvSpPr>
          <p:nvPr>
            <p:ph idx="1"/>
          </p:nvPr>
        </p:nvSpPr>
        <p:spPr>
          <a:xfrm>
            <a:off x="457200" y="1351309"/>
            <a:ext cx="8363272" cy="4525963"/>
          </a:xfrm>
        </p:spPr>
        <p:txBody>
          <a:bodyPr/>
          <a:lstStyle/>
          <a:p>
            <a:r>
              <a:rPr lang="zh-CN" altLang="zh-CN" dirty="0" smtClean="0"/>
              <a:t>问卷调查</a:t>
            </a:r>
            <a:r>
              <a:rPr lang="zh-CN" altLang="en-US" dirty="0" smtClean="0"/>
              <a:t>（</a:t>
            </a:r>
            <a:r>
              <a:rPr lang="en-US" altLang="zh-CN" dirty="0"/>
              <a:t>5890</a:t>
            </a:r>
            <a:r>
              <a:rPr lang="zh-CN" altLang="zh-CN" dirty="0" smtClean="0"/>
              <a:t>份</a:t>
            </a:r>
            <a:r>
              <a:rPr lang="zh-CN" altLang="en-US" dirty="0" smtClean="0"/>
              <a:t>）</a:t>
            </a:r>
            <a:endParaRPr lang="en-US" altLang="zh-CN" dirty="0" smtClean="0"/>
          </a:p>
          <a:p>
            <a:pPr lvl="1">
              <a:lnSpc>
                <a:spcPct val="150000"/>
              </a:lnSpc>
            </a:pPr>
            <a:r>
              <a:rPr lang="zh-CN" altLang="en-US" sz="1800" dirty="0" smtClean="0"/>
              <a:t>学生：</a:t>
            </a:r>
            <a:r>
              <a:rPr lang="zh-CN" altLang="zh-CN" sz="1800" dirty="0" smtClean="0"/>
              <a:t>专业背景、资源的满意度、时间安排、课堂互动</a:t>
            </a:r>
            <a:r>
              <a:rPr lang="zh-CN" altLang="en-US" sz="1800" dirty="0" smtClean="0"/>
              <a:t>、</a:t>
            </a:r>
            <a:r>
              <a:rPr lang="zh-CN" altLang="zh-CN" sz="1800" dirty="0" smtClean="0"/>
              <a:t>老师角色定位等</a:t>
            </a:r>
            <a:endParaRPr lang="en-US" altLang="zh-CN" sz="1800" dirty="0" smtClean="0"/>
          </a:p>
          <a:p>
            <a:pPr lvl="1">
              <a:lnSpc>
                <a:spcPct val="150000"/>
              </a:lnSpc>
            </a:pPr>
            <a:r>
              <a:rPr lang="zh-CN" altLang="en-US" sz="1800" dirty="0" smtClean="0"/>
              <a:t>教师：</a:t>
            </a:r>
            <a:r>
              <a:rPr lang="zh-CN" altLang="zh-CN" sz="1800" dirty="0" smtClean="0"/>
              <a:t>资源的适应度、教师课改中自我定位、实施效果感受</a:t>
            </a:r>
            <a:endParaRPr lang="zh-CN" altLang="en-US" sz="1800" dirty="0"/>
          </a:p>
        </p:txBody>
      </p:sp>
      <p:sp>
        <p:nvSpPr>
          <p:cNvPr id="10" name="矩形 9"/>
          <p:cNvSpPr/>
          <p:nvPr/>
        </p:nvSpPr>
        <p:spPr>
          <a:xfrm>
            <a:off x="4609268" y="4365068"/>
            <a:ext cx="720080" cy="4086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13"/>
          <p:cNvSpPr>
            <a:spLocks noGrp="1"/>
          </p:cNvSpPr>
          <p:nvPr>
            <p:ph type="sldNum" sz="quarter" idx="12"/>
          </p:nvPr>
        </p:nvSpPr>
        <p:spPr/>
        <p:txBody>
          <a:bodyPr/>
          <a:lstStyle/>
          <a:p>
            <a:fld id="{37D0923F-6D8F-42F0-9B94-27D917E6E41C}" type="slidenum">
              <a:rPr lang="en-US" smtClean="0"/>
              <a:t>21</a:t>
            </a:fld>
            <a:endParaRPr lang="en-US" dirty="0"/>
          </a:p>
        </p:txBody>
      </p:sp>
      <p:graphicFrame>
        <p:nvGraphicFramePr>
          <p:cNvPr id="9" name="图表 8"/>
          <p:cNvGraphicFramePr/>
          <p:nvPr>
            <p:extLst>
              <p:ext uri="{D42A27DB-BD31-4B8C-83A1-F6EECF244321}">
                <p14:modId xmlns:p14="http://schemas.microsoft.com/office/powerpoint/2010/main" val="1297082855"/>
              </p:ext>
            </p:extLst>
          </p:nvPr>
        </p:nvGraphicFramePr>
        <p:xfrm>
          <a:off x="2915816" y="3283675"/>
          <a:ext cx="3096344" cy="2737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08850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ffectLst/>
              </a:rPr>
              <a:t>效果</a:t>
            </a:r>
            <a:r>
              <a:rPr lang="zh-CN" altLang="zh-CN" dirty="0">
                <a:effectLst/>
              </a:rPr>
              <a:t>跟踪与分析</a:t>
            </a:r>
            <a:endParaRPr lang="zh-CN" altLang="en-US" dirty="0"/>
          </a:p>
        </p:txBody>
      </p:sp>
      <p:grpSp>
        <p:nvGrpSpPr>
          <p:cNvPr id="11" name="组合 10"/>
          <p:cNvGrpSpPr/>
          <p:nvPr/>
        </p:nvGrpSpPr>
        <p:grpSpPr>
          <a:xfrm>
            <a:off x="323528" y="2708920"/>
            <a:ext cx="5040560" cy="3070980"/>
            <a:chOff x="467544" y="2852972"/>
            <a:chExt cx="5040560" cy="307098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785" t="19463" r="8775" b="15469"/>
            <a:stretch/>
          </p:blipFill>
          <p:spPr bwMode="auto">
            <a:xfrm>
              <a:off x="467544" y="2852972"/>
              <a:ext cx="5040560" cy="3070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0" name="矩形 9"/>
            <p:cNvSpPr/>
            <p:nvPr/>
          </p:nvSpPr>
          <p:spPr>
            <a:xfrm>
              <a:off x="4753284" y="4509120"/>
              <a:ext cx="720080" cy="4086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419872" y="3211016"/>
            <a:ext cx="5544615" cy="3098304"/>
            <a:chOff x="1979713" y="2850976"/>
            <a:chExt cx="5544615" cy="3098304"/>
          </a:xfrm>
        </p:grpSpPr>
        <p:pic>
          <p:nvPicPr>
            <p:cNvPr id="71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35" t="19445" r="4360" b="17618"/>
            <a:stretch/>
          </p:blipFill>
          <p:spPr bwMode="auto">
            <a:xfrm>
              <a:off x="1979713" y="2850976"/>
              <a:ext cx="5544615" cy="3098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2" name="矩形 11"/>
            <p:cNvSpPr/>
            <p:nvPr/>
          </p:nvSpPr>
          <p:spPr>
            <a:xfrm>
              <a:off x="6307324" y="4737790"/>
              <a:ext cx="72008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内容占位符 5" descr="2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83568" y="2116109"/>
            <a:ext cx="3707904" cy="4337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8" descr="22.png"/>
          <p:cNvPicPr>
            <a:picLocks noChangeAspect="1"/>
          </p:cNvPicPr>
          <p:nvPr/>
        </p:nvPicPr>
        <p:blipFill>
          <a:blip r:embed="rId5" cstate="print">
            <a:extLst>
              <a:ext uri="{28A0092B-C50C-407E-A947-70E740481C1C}">
                <a14:useLocalDpi xmlns:a14="http://schemas.microsoft.com/office/drawing/2010/main" val="0"/>
              </a:ext>
            </a:extLst>
          </a:blip>
          <a:srcRect r="10588"/>
          <a:stretch>
            <a:fillRect/>
          </a:stretch>
        </p:blipFill>
        <p:spPr bwMode="auto">
          <a:xfrm>
            <a:off x="4737602" y="2116108"/>
            <a:ext cx="3792828" cy="4337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dministrator\AppData\Roaming\Tencent\Users\8048858\QQ\WinTemp\RichOle\YM)Y0V973}L828I88BXPVUU.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579" t="3371" r="6551" b="6677"/>
          <a:stretch/>
        </p:blipFill>
        <p:spPr bwMode="auto">
          <a:xfrm>
            <a:off x="2569521" y="1196752"/>
            <a:ext cx="3900569" cy="5442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灯片编号占位符 13"/>
          <p:cNvSpPr>
            <a:spLocks noGrp="1"/>
          </p:cNvSpPr>
          <p:nvPr>
            <p:ph type="sldNum" sz="quarter" idx="12"/>
          </p:nvPr>
        </p:nvSpPr>
        <p:spPr/>
        <p:txBody>
          <a:bodyPr/>
          <a:lstStyle/>
          <a:p>
            <a:fld id="{37D0923F-6D8F-42F0-9B94-27D917E6E41C}" type="slidenum">
              <a:rPr lang="en-US" smtClean="0"/>
              <a:t>22</a:t>
            </a:fld>
            <a:endParaRPr lang="en-US" dirty="0"/>
          </a:p>
        </p:txBody>
      </p:sp>
    </p:spTree>
    <p:extLst>
      <p:ext uri="{BB962C8B-B14F-4D97-AF65-F5344CB8AC3E}">
        <p14:creationId xmlns:p14="http://schemas.microsoft.com/office/powerpoint/2010/main" val="28904523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ffectLst/>
              </a:rPr>
              <a:t>效果</a:t>
            </a:r>
            <a:r>
              <a:rPr lang="zh-CN" altLang="zh-CN" dirty="0">
                <a:effectLst/>
              </a:rPr>
              <a:t>跟踪与分析</a:t>
            </a:r>
            <a:endParaRPr lang="zh-CN" altLang="en-US" dirty="0"/>
          </a:p>
        </p:txBody>
      </p:sp>
      <p:sp>
        <p:nvSpPr>
          <p:cNvPr id="3" name="内容占位符 2"/>
          <p:cNvSpPr>
            <a:spLocks noGrp="1"/>
          </p:cNvSpPr>
          <p:nvPr>
            <p:ph idx="1"/>
          </p:nvPr>
        </p:nvSpPr>
        <p:spPr/>
        <p:txBody>
          <a:bodyPr/>
          <a:lstStyle/>
          <a:p>
            <a:r>
              <a:rPr lang="zh-CN" altLang="zh-CN" dirty="0"/>
              <a:t>课堂互动</a:t>
            </a:r>
            <a:r>
              <a:rPr lang="zh-CN" altLang="zh-CN" dirty="0" smtClean="0"/>
              <a:t>分析</a:t>
            </a:r>
            <a:endParaRPr lang="en-US" altLang="zh-CN" dirty="0" smtClean="0"/>
          </a:p>
          <a:p>
            <a:pPr marL="0" indent="0">
              <a:lnSpc>
                <a:spcPct val="150000"/>
              </a:lnSpc>
              <a:buNone/>
            </a:pPr>
            <a:r>
              <a:rPr lang="zh-CN" altLang="en-US" sz="1800" dirty="0">
                <a:sym typeface="Arial" charset="0"/>
              </a:rPr>
              <a:t>运用</a:t>
            </a:r>
            <a:r>
              <a:rPr lang="zh-CN" altLang="en-US" sz="1800" dirty="0">
                <a:solidFill>
                  <a:srgbClr val="FF0000"/>
                </a:solidFill>
                <a:sym typeface="Arial" charset="0"/>
              </a:rPr>
              <a:t>同课异构法</a:t>
            </a:r>
            <a:r>
              <a:rPr lang="zh-CN" altLang="en-US" sz="1800" dirty="0">
                <a:sym typeface="Arial" charset="0"/>
              </a:rPr>
              <a:t>，将翻转课堂</a:t>
            </a:r>
            <a:r>
              <a:rPr lang="zh-CN" altLang="en-US" sz="1800" dirty="0" smtClean="0">
                <a:sym typeface="Arial" charset="0"/>
              </a:rPr>
              <a:t>以及传统课堂</a:t>
            </a:r>
            <a:r>
              <a:rPr lang="zh-CN" altLang="en-US" sz="1800" dirty="0">
                <a:sym typeface="Arial" charset="0"/>
              </a:rPr>
              <a:t>各选三节</a:t>
            </a:r>
            <a:r>
              <a:rPr lang="zh-CN" altLang="en-US" sz="1800" dirty="0" smtClean="0">
                <a:sym typeface="Arial" charset="0"/>
              </a:rPr>
              <a:t>课</a:t>
            </a:r>
            <a:endParaRPr lang="en-US" altLang="zh-CN" sz="1800" dirty="0" smtClean="0">
              <a:sym typeface="Arial" charset="0"/>
            </a:endParaRPr>
          </a:p>
          <a:p>
            <a:pPr marL="0" indent="0">
              <a:lnSpc>
                <a:spcPct val="150000"/>
              </a:lnSpc>
              <a:buNone/>
            </a:pPr>
            <a:r>
              <a:rPr lang="zh-CN" altLang="en-US" sz="1800" dirty="0" smtClean="0">
                <a:sym typeface="Arial" charset="0"/>
              </a:rPr>
              <a:t>用</a:t>
            </a:r>
            <a:r>
              <a:rPr lang="zh-CN" altLang="en-US" sz="1800" dirty="0">
                <a:sym typeface="Arial" charset="0"/>
              </a:rPr>
              <a:t>弗兰德斯</a:t>
            </a:r>
            <a:r>
              <a:rPr lang="en-US" altLang="zh-CN" sz="1800" dirty="0" err="1">
                <a:sym typeface="Arial" charset="0"/>
              </a:rPr>
              <a:t>互动分析</a:t>
            </a:r>
            <a:r>
              <a:rPr lang="zh-CN" altLang="en-US" sz="1800" dirty="0">
                <a:sym typeface="Arial" charset="0"/>
              </a:rPr>
              <a:t>编码</a:t>
            </a:r>
            <a:r>
              <a:rPr lang="en-US" altLang="zh-CN" sz="1800" dirty="0" err="1">
                <a:sym typeface="Arial" charset="0"/>
              </a:rPr>
              <a:t>系统</a:t>
            </a:r>
            <a:r>
              <a:rPr lang="zh-CN" altLang="en-US" sz="1800" dirty="0">
                <a:sym typeface="Arial" charset="0"/>
              </a:rPr>
              <a:t>对随堂实录进行</a:t>
            </a:r>
            <a:r>
              <a:rPr lang="zh-CN" altLang="en-US" sz="1800" dirty="0" smtClean="0">
                <a:sym typeface="Arial" charset="0"/>
              </a:rPr>
              <a:t>分析</a:t>
            </a:r>
            <a:endParaRPr lang="zh-CN" altLang="en-US" sz="1800" dirty="0"/>
          </a:p>
        </p:txBody>
      </p:sp>
      <p:pic>
        <p:nvPicPr>
          <p:cNvPr id="4" name="图片 3"/>
          <p:cNvPicPr/>
          <p:nvPr/>
        </p:nvPicPr>
        <p:blipFill>
          <a:blip r:embed="rId4" cstate="print">
            <a:extLst>
              <a:ext uri="{28A0092B-C50C-407E-A947-70E740481C1C}">
                <a14:useLocalDpi xmlns:a14="http://schemas.microsoft.com/office/drawing/2010/main" val="0"/>
              </a:ext>
            </a:extLst>
          </a:blip>
          <a:stretch>
            <a:fillRect/>
          </a:stretch>
        </p:blipFill>
        <p:spPr>
          <a:xfrm>
            <a:off x="1763688" y="1772816"/>
            <a:ext cx="6696744" cy="4320480"/>
          </a:xfrm>
          <a:prstGeom prst="rect">
            <a:avLst/>
          </a:prstGeom>
        </p:spPr>
      </p:pic>
      <p:pic>
        <p:nvPicPr>
          <p:cNvPr id="5" name="图片 4" descr="翻转码"/>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975" y="2420888"/>
            <a:ext cx="4597400" cy="393541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6" name="图片 9" descr="教师行为对比"/>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2076" y="2560364"/>
            <a:ext cx="6602412" cy="22367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7" name="图片 10" descr="课堂行为"/>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54263" y="2584013"/>
            <a:ext cx="5602425" cy="37722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7"/>
          <p:cNvSpPr/>
          <p:nvPr/>
        </p:nvSpPr>
        <p:spPr>
          <a:xfrm>
            <a:off x="833884" y="3678757"/>
            <a:ext cx="7920880" cy="1128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zh-CN" dirty="0">
                <a:solidFill>
                  <a:schemeClr val="tx1"/>
                </a:solidFill>
              </a:rPr>
              <a:t>采用新混合模式下的翻转课堂中教师语言比例减少到传统课堂的二分之一</a:t>
            </a:r>
            <a:endParaRPr lang="en-US" altLang="zh-CN" dirty="0">
              <a:solidFill>
                <a:schemeClr val="tx1"/>
              </a:solidFill>
            </a:endParaRPr>
          </a:p>
          <a:p>
            <a:pPr marL="285750" indent="-285750">
              <a:lnSpc>
                <a:spcPct val="150000"/>
              </a:lnSpc>
              <a:buFont typeface="Arial" panose="020B0604020202020204" pitchFamily="34" charset="0"/>
              <a:buChar char="•"/>
            </a:pPr>
            <a:r>
              <a:rPr lang="zh-CN" altLang="zh-CN" dirty="0">
                <a:solidFill>
                  <a:schemeClr val="tx1"/>
                </a:solidFill>
              </a:rPr>
              <a:t>学生在课堂上有效的讨论、交流和发言的比例大大</a:t>
            </a:r>
            <a:r>
              <a:rPr lang="zh-CN" altLang="zh-CN" dirty="0" smtClean="0">
                <a:solidFill>
                  <a:schemeClr val="tx1"/>
                </a:solidFill>
              </a:rPr>
              <a:t>增加</a:t>
            </a:r>
            <a:endParaRPr lang="zh-CN" altLang="en-US" dirty="0"/>
          </a:p>
        </p:txBody>
      </p:sp>
      <p:sp>
        <p:nvSpPr>
          <p:cNvPr id="9" name="灯片编号占位符 8"/>
          <p:cNvSpPr>
            <a:spLocks noGrp="1"/>
          </p:cNvSpPr>
          <p:nvPr>
            <p:ph type="sldNum" sz="quarter" idx="12"/>
          </p:nvPr>
        </p:nvSpPr>
        <p:spPr/>
        <p:txBody>
          <a:bodyPr/>
          <a:lstStyle/>
          <a:p>
            <a:fld id="{37D0923F-6D8F-42F0-9B94-27D917E6E41C}" type="slidenum">
              <a:rPr lang="en-US" smtClean="0"/>
              <a:t>23</a:t>
            </a:fld>
            <a:endParaRPr lang="en-US" dirty="0"/>
          </a:p>
        </p:txBody>
      </p:sp>
    </p:spTree>
    <p:custDataLst>
      <p:tags r:id="rId1"/>
    </p:custDataLst>
    <p:extLst>
      <p:ext uri="{BB962C8B-B14F-4D97-AF65-F5344CB8AC3E}">
        <p14:creationId xmlns:p14="http://schemas.microsoft.com/office/powerpoint/2010/main" val="20155690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268576499"/>
              </p:ext>
            </p:extLst>
          </p:nvPr>
        </p:nvGraphicFramePr>
        <p:xfrm>
          <a:off x="1500336" y="949176"/>
          <a:ext cx="6096000" cy="1975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图示 7"/>
          <p:cNvGraphicFramePr/>
          <p:nvPr>
            <p:extLst>
              <p:ext uri="{D42A27DB-BD31-4B8C-83A1-F6EECF244321}">
                <p14:modId xmlns:p14="http://schemas.microsoft.com/office/powerpoint/2010/main" val="687869228"/>
              </p:ext>
            </p:extLst>
          </p:nvPr>
        </p:nvGraphicFramePr>
        <p:xfrm>
          <a:off x="1187624" y="2708920"/>
          <a:ext cx="7344816" cy="34159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2"/>
          <p:cNvSpPr txBox="1"/>
          <p:nvPr/>
        </p:nvSpPr>
        <p:spPr>
          <a:xfrm>
            <a:off x="500063" y="2780928"/>
            <a:ext cx="615553" cy="3312368"/>
          </a:xfrm>
          <a:prstGeom prst="rect">
            <a:avLst/>
          </a:prstGeom>
          <a:noFill/>
        </p:spPr>
        <p:txBody>
          <a:bodyPr vert="eaVert" wrap="square" rtlCol="0">
            <a:spAutoFit/>
          </a:bodyPr>
          <a:lstStyle/>
          <a:p>
            <a:r>
              <a:rPr lang="zh-CN" altLang="en-US" sz="2800" dirty="0" smtClean="0">
                <a:latin typeface="Hiragino Sans GB W3" charset="-122"/>
                <a:ea typeface="Hiragino Sans GB W3" charset="-122"/>
                <a:cs typeface="Hiragino Sans GB W3" charset="-122"/>
              </a:rPr>
              <a:t>借助对平台数据分析</a:t>
            </a:r>
            <a:endParaRPr lang="zh-CN" altLang="en-US" sz="2800" dirty="0">
              <a:latin typeface="Hiragino Sans GB W3" charset="-122"/>
              <a:ea typeface="Hiragino Sans GB W3" charset="-122"/>
              <a:cs typeface="Hiragino Sans GB W3" charset="-122"/>
            </a:endParaRPr>
          </a:p>
        </p:txBody>
      </p:sp>
      <p:sp>
        <p:nvSpPr>
          <p:cNvPr id="4" name="标题 3"/>
          <p:cNvSpPr>
            <a:spLocks noGrp="1"/>
          </p:cNvSpPr>
          <p:nvPr>
            <p:ph type="title"/>
          </p:nvPr>
        </p:nvSpPr>
        <p:spPr>
          <a:xfrm>
            <a:off x="179512" y="-27384"/>
            <a:ext cx="7715200" cy="1111664"/>
          </a:xfrm>
        </p:spPr>
        <p:txBody>
          <a:bodyPr>
            <a:normAutofit/>
          </a:bodyPr>
          <a:lstStyle/>
          <a:p>
            <a:r>
              <a:rPr lang="zh-CN" altLang="zh-CN" sz="2400" dirty="0">
                <a:effectLst/>
              </a:rPr>
              <a:t>基于高校联盟的计算机课程</a:t>
            </a:r>
            <a:r>
              <a:rPr lang="en-US" altLang="zh-CN" sz="2400" dirty="0" smtClean="0">
                <a:effectLst/>
              </a:rPr>
              <a:t>MOOC+SPOCs</a:t>
            </a:r>
            <a:r>
              <a:rPr lang="zh-CN" altLang="en-US" sz="2400" dirty="0" smtClean="0">
                <a:effectLst/>
              </a:rPr>
              <a:t>＋翻转课堂</a:t>
            </a:r>
            <a:endParaRPr kumimoji="1" lang="zh-CN" altLang="en-US" sz="2400" dirty="0"/>
          </a:p>
        </p:txBody>
      </p:sp>
    </p:spTree>
    <p:extLst>
      <p:ext uri="{BB962C8B-B14F-4D97-AF65-F5344CB8AC3E}">
        <p14:creationId xmlns:p14="http://schemas.microsoft.com/office/powerpoint/2010/main" val="1433118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其它课程实践</a:t>
            </a:r>
            <a:endParaRPr lang="zh-CN" altLang="en-US" dirty="0"/>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4788023" y="1052736"/>
            <a:ext cx="4355977" cy="2665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p:nvPr/>
        </p:nvPicPr>
        <p:blipFill>
          <a:blip r:embed="rId5" cstate="print">
            <a:extLst>
              <a:ext uri="{28A0092B-C50C-407E-A947-70E740481C1C}">
                <a14:useLocalDpi xmlns:a14="http://schemas.microsoft.com/office/drawing/2010/main" val="0"/>
              </a:ext>
            </a:extLst>
          </a:blip>
          <a:stretch>
            <a:fillRect/>
          </a:stretch>
        </p:blipFill>
        <p:spPr>
          <a:xfrm>
            <a:off x="35497" y="3789040"/>
            <a:ext cx="4680520" cy="2736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p:cNvPicPr/>
          <p:nvPr/>
        </p:nvPicPr>
        <p:blipFill rotWithShape="1">
          <a:blip r:embed="rId6" cstate="print">
            <a:extLst>
              <a:ext uri="{28A0092B-C50C-407E-A947-70E740481C1C}">
                <a14:useLocalDpi xmlns:a14="http://schemas.microsoft.com/office/drawing/2010/main" val="0"/>
              </a:ext>
            </a:extLst>
          </a:blip>
          <a:srcRect t="43996" b="7904"/>
          <a:stretch/>
        </p:blipFill>
        <p:spPr bwMode="auto">
          <a:xfrm>
            <a:off x="4788023" y="3789040"/>
            <a:ext cx="4355977" cy="2736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9" name="图片 8"/>
          <p:cNvPicPr/>
          <p:nvPr/>
        </p:nvPicPr>
        <p:blipFill>
          <a:blip r:embed="rId7" cstate="print">
            <a:extLst>
              <a:ext uri="{28A0092B-C50C-407E-A947-70E740481C1C}">
                <a14:useLocalDpi xmlns:a14="http://schemas.microsoft.com/office/drawing/2010/main" val="0"/>
              </a:ext>
            </a:extLst>
          </a:blip>
          <a:stretch>
            <a:fillRect/>
          </a:stretch>
        </p:blipFill>
        <p:spPr>
          <a:xfrm>
            <a:off x="35496" y="1052736"/>
            <a:ext cx="4680521" cy="2665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灯片编号占位符 9"/>
          <p:cNvSpPr>
            <a:spLocks noGrp="1"/>
          </p:cNvSpPr>
          <p:nvPr>
            <p:ph type="sldNum" sz="quarter" idx="12"/>
          </p:nvPr>
        </p:nvSpPr>
        <p:spPr/>
        <p:txBody>
          <a:bodyPr/>
          <a:lstStyle/>
          <a:p>
            <a:fld id="{37D0923F-6D8F-42F0-9B94-27D917E6E41C}" type="slidenum">
              <a:rPr lang="en-US" smtClean="0"/>
              <a:t>25</a:t>
            </a:fld>
            <a:endParaRPr lang="en-US" dirty="0"/>
          </a:p>
        </p:txBody>
      </p:sp>
    </p:spTree>
    <p:custDataLst>
      <p:tags r:id="rId1"/>
    </p:custDataLst>
    <p:extLst>
      <p:ext uri="{BB962C8B-B14F-4D97-AF65-F5344CB8AC3E}">
        <p14:creationId xmlns:p14="http://schemas.microsoft.com/office/powerpoint/2010/main" val="2951621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交流</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985427857"/>
              </p:ext>
            </p:extLst>
          </p:nvPr>
        </p:nvGraphicFramePr>
        <p:xfrm>
          <a:off x="457200" y="980728"/>
          <a:ext cx="8229600" cy="3384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p:cNvPicPr/>
          <p:nvPr/>
        </p:nvPicPr>
        <p:blipFill rotWithShape="1">
          <a:blip r:embed="rId8" cstate="print"/>
          <a:srcRect t="3255" r="2272"/>
          <a:stretch/>
        </p:blipFill>
        <p:spPr>
          <a:xfrm>
            <a:off x="107504" y="1916832"/>
            <a:ext cx="5154488" cy="3655267"/>
          </a:xfrm>
          <a:prstGeom prst="rect">
            <a:avLst/>
          </a:prstGeom>
          <a:ln>
            <a:noFill/>
          </a:ln>
          <a:effectLst>
            <a:outerShdw blurRad="292100" dist="139700" dir="2700000" algn="tl" rotWithShape="0">
              <a:srgbClr val="333333">
                <a:alpha val="65000"/>
              </a:srgbClr>
            </a:outerShdw>
          </a:effectLst>
        </p:spPr>
      </p:pic>
      <p:pic>
        <p:nvPicPr>
          <p:cNvPr id="6" name="图片 5"/>
          <p:cNvPicPr/>
          <p:nvPr/>
        </p:nvPicPr>
        <p:blipFill>
          <a:blip r:embed="rId9" cstate="print"/>
          <a:stretch>
            <a:fillRect/>
          </a:stretch>
        </p:blipFill>
        <p:spPr>
          <a:xfrm>
            <a:off x="3563888" y="2742118"/>
            <a:ext cx="5400600" cy="3539912"/>
          </a:xfrm>
          <a:prstGeom prst="rect">
            <a:avLst/>
          </a:prstGeom>
          <a:ln>
            <a:noFill/>
          </a:ln>
          <a:effectLst>
            <a:outerShdw blurRad="292100" dist="139700" dir="2700000" algn="tl" rotWithShape="0">
              <a:srgbClr val="333333">
                <a:alpha val="65000"/>
              </a:srgbClr>
            </a:outerShdw>
          </a:effectLst>
        </p:spPr>
      </p:pic>
      <p:pic>
        <p:nvPicPr>
          <p:cNvPr id="10242" name="Picture 2" descr="M:\360同步文件夹\工作\2016年教改项目结题\教改项目结题和评奖\MOOC项目\第二次整改\汇报需要照片\2016.1.19 交流会合影.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512" r="4102" b="2864"/>
          <a:stretch/>
        </p:blipFill>
        <p:spPr bwMode="auto">
          <a:xfrm>
            <a:off x="323528" y="1404205"/>
            <a:ext cx="8361591" cy="4680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灯片编号占位符 6"/>
          <p:cNvSpPr>
            <a:spLocks noGrp="1"/>
          </p:cNvSpPr>
          <p:nvPr>
            <p:ph type="sldNum" sz="quarter" idx="12"/>
          </p:nvPr>
        </p:nvSpPr>
        <p:spPr/>
        <p:txBody>
          <a:bodyPr/>
          <a:lstStyle/>
          <a:p>
            <a:fld id="{37D0923F-6D8F-42F0-9B94-27D917E6E41C}" type="slidenum">
              <a:rPr lang="en-US" smtClean="0"/>
              <a:t>26</a:t>
            </a:fld>
            <a:endParaRPr lang="en-US" dirty="0"/>
          </a:p>
        </p:txBody>
      </p:sp>
    </p:spTree>
    <p:custDataLst>
      <p:tags r:id="rId1"/>
    </p:custDataLst>
    <p:extLst>
      <p:ext uri="{BB962C8B-B14F-4D97-AF65-F5344CB8AC3E}">
        <p14:creationId xmlns:p14="http://schemas.microsoft.com/office/powerpoint/2010/main" val="5726236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教改体会</a:t>
            </a:r>
            <a:endParaRPr lang="zh-CN" altLang="en-US" dirty="0"/>
          </a:p>
        </p:txBody>
      </p:sp>
      <p:sp>
        <p:nvSpPr>
          <p:cNvPr id="4" name="灯片编号占位符 3"/>
          <p:cNvSpPr>
            <a:spLocks noGrp="1"/>
          </p:cNvSpPr>
          <p:nvPr>
            <p:ph type="sldNum" sz="quarter" idx="12"/>
          </p:nvPr>
        </p:nvSpPr>
        <p:spPr>
          <a:xfrm>
            <a:off x="6553200" y="6376243"/>
            <a:ext cx="2133600" cy="365125"/>
          </a:xfrm>
        </p:spPr>
        <p:txBody>
          <a:bodyPr/>
          <a:lstStyle/>
          <a:p>
            <a:fld id="{37D0923F-6D8F-42F0-9B94-27D917E6E41C}" type="slidenum">
              <a:rPr lang="en-US" smtClean="0"/>
              <a:t>27</a:t>
            </a:fld>
            <a:endParaRPr lang="en-US" dirty="0"/>
          </a:p>
        </p:txBody>
      </p:sp>
      <p:graphicFrame>
        <p:nvGraphicFramePr>
          <p:cNvPr id="5" name="图表 4"/>
          <p:cNvGraphicFramePr/>
          <p:nvPr>
            <p:extLst>
              <p:ext uri="{D42A27DB-BD31-4B8C-83A1-F6EECF244321}">
                <p14:modId xmlns:p14="http://schemas.microsoft.com/office/powerpoint/2010/main" val="1526028376"/>
              </p:ext>
            </p:extLst>
          </p:nvPr>
        </p:nvGraphicFramePr>
        <p:xfrm>
          <a:off x="482015" y="1091636"/>
          <a:ext cx="8338457" cy="3993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84806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5"/>
          <p:cNvGraphicFramePr>
            <a:graphicFrameLocks/>
          </p:cNvGraphicFramePr>
          <p:nvPr>
            <p:extLst/>
          </p:nvPr>
        </p:nvGraphicFramePr>
        <p:xfrm>
          <a:off x="971600" y="1556792"/>
          <a:ext cx="7272808" cy="3744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a:xfrm>
            <a:off x="251520" y="44624"/>
            <a:ext cx="7920880" cy="1111664"/>
          </a:xfrm>
        </p:spPr>
        <p:txBody>
          <a:bodyPr>
            <a:noAutofit/>
          </a:bodyPr>
          <a:lstStyle/>
          <a:p>
            <a:r>
              <a:rPr lang="zh-CN" altLang="en-US" sz="3600" dirty="0">
                <a:solidFill>
                  <a:srgbClr val="FF0000"/>
                </a:solidFill>
              </a:rPr>
              <a:t>以学为本的教学价值</a:t>
            </a:r>
            <a:r>
              <a:rPr lang="zh-CN" altLang="en-US" sz="3600" dirty="0" smtClean="0">
                <a:solidFill>
                  <a:srgbClr val="FF0000"/>
                </a:solidFill>
              </a:rPr>
              <a:t>取向</a:t>
            </a:r>
            <a:endParaRPr lang="zh-CN" altLang="en-US" sz="3600" dirty="0">
              <a:solidFill>
                <a:srgbClr val="FF0000"/>
              </a:solidFill>
            </a:endParaRPr>
          </a:p>
        </p:txBody>
      </p:sp>
      <p:sp>
        <p:nvSpPr>
          <p:cNvPr id="6" name="灯片编号占位符 5"/>
          <p:cNvSpPr>
            <a:spLocks noGrp="1"/>
          </p:cNvSpPr>
          <p:nvPr>
            <p:ph type="sldNum" sz="quarter" idx="12"/>
          </p:nvPr>
        </p:nvSpPr>
        <p:spPr/>
        <p:txBody>
          <a:bodyPr/>
          <a:lstStyle/>
          <a:p>
            <a:fld id="{37D0923F-6D8F-42F0-9B94-27D917E6E41C}" type="slidenum">
              <a:rPr lang="en-US" smtClean="0"/>
              <a:t>28</a:t>
            </a:fld>
            <a:endParaRPr lang="en-US" dirty="0"/>
          </a:p>
        </p:txBody>
      </p:sp>
      <p:sp>
        <p:nvSpPr>
          <p:cNvPr id="7" name="矩形 6"/>
          <p:cNvSpPr/>
          <p:nvPr/>
        </p:nvSpPr>
        <p:spPr>
          <a:xfrm>
            <a:off x="2956847" y="5457418"/>
            <a:ext cx="3775393" cy="707886"/>
          </a:xfrm>
          <a:prstGeom prst="rect">
            <a:avLst/>
          </a:prstGeom>
        </p:spPr>
        <p:txBody>
          <a:bodyPr wrap="none">
            <a:spAutoFit/>
          </a:bodyPr>
          <a:lstStyle/>
          <a:p>
            <a:r>
              <a:rPr lang="zh-CN" altLang="en-US" sz="4000" dirty="0" smtClean="0">
                <a:solidFill>
                  <a:srgbClr val="FF0000"/>
                </a:solidFill>
              </a:rPr>
              <a:t>用好也是</a:t>
            </a:r>
            <a:r>
              <a:rPr lang="zh-CN" altLang="en-US" sz="4000" dirty="0">
                <a:solidFill>
                  <a:srgbClr val="FF0000"/>
                </a:solidFill>
              </a:rPr>
              <a:t>特色！</a:t>
            </a:r>
            <a:endParaRPr lang="zh-CN" altLang="en-US" sz="4000" dirty="0"/>
          </a:p>
        </p:txBody>
      </p:sp>
    </p:spTree>
    <p:custDataLst>
      <p:tags r:id="rId1"/>
    </p:custDataLst>
    <p:extLst>
      <p:ext uri="{BB962C8B-B14F-4D97-AF65-F5344CB8AC3E}">
        <p14:creationId xmlns:p14="http://schemas.microsoft.com/office/powerpoint/2010/main" val="2783338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7688" y="2852936"/>
            <a:ext cx="8686800" cy="965969"/>
          </a:xfrm>
        </p:spPr>
        <p:txBody>
          <a:bodyPr/>
          <a:lstStyle/>
          <a:p>
            <a:pPr algn="ctr"/>
            <a:r>
              <a:rPr lang="zh-CN" altLang="en-US" sz="4800" dirty="0" smtClean="0">
                <a:latin typeface="+mn-ea"/>
                <a:ea typeface="+mn-ea"/>
              </a:rPr>
              <a:t>谢谢大家！</a:t>
            </a:r>
            <a:endParaRPr lang="en-US" sz="4800" dirty="0">
              <a:latin typeface="+mn-ea"/>
              <a:ea typeface="+mn-ea"/>
            </a:endParaRPr>
          </a:p>
        </p:txBody>
      </p:sp>
      <p:sp>
        <p:nvSpPr>
          <p:cNvPr id="3" name="Subtitle 2"/>
          <p:cNvSpPr>
            <a:spLocks noGrp="1"/>
          </p:cNvSpPr>
          <p:nvPr>
            <p:ph type="subTitle" idx="1"/>
          </p:nvPr>
        </p:nvSpPr>
        <p:spPr>
          <a:xfrm>
            <a:off x="571499" y="4221088"/>
            <a:ext cx="8001000" cy="533400"/>
          </a:xfrm>
        </p:spPr>
        <p:txBody>
          <a:bodyPr/>
          <a:lstStyle/>
          <a:p>
            <a:endParaRPr lang="en-US" dirty="0">
              <a:latin typeface="+mn-ea"/>
            </a:endParaRPr>
          </a:p>
        </p:txBody>
      </p:sp>
      <p:sp>
        <p:nvSpPr>
          <p:cNvPr id="4" name="文本框 3"/>
          <p:cNvSpPr txBox="1"/>
          <p:nvPr/>
        </p:nvSpPr>
        <p:spPr>
          <a:xfrm>
            <a:off x="1619672" y="6237312"/>
            <a:ext cx="5976664" cy="369332"/>
          </a:xfrm>
          <a:prstGeom prst="rect">
            <a:avLst/>
          </a:prstGeom>
          <a:noFill/>
        </p:spPr>
        <p:txBody>
          <a:bodyPr wrap="square" rtlCol="0">
            <a:spAutoFit/>
          </a:bodyPr>
          <a:lstStyle/>
          <a:p>
            <a:pPr algn="ctr"/>
            <a:r>
              <a:rPr lang="zh-CN" altLang="en-US" dirty="0" smtClean="0">
                <a:latin typeface="+mn-ea"/>
              </a:rPr>
              <a:t>西南石油大学计算机科学学院</a:t>
            </a:r>
            <a:endParaRPr lang="zh-CN" altLang="en-US" dirty="0">
              <a:latin typeface="+mn-ea"/>
            </a:endParaRPr>
          </a:p>
        </p:txBody>
      </p:sp>
    </p:spTree>
    <p:extLst>
      <p:ext uri="{BB962C8B-B14F-4D97-AF65-F5344CB8AC3E}">
        <p14:creationId xmlns:p14="http://schemas.microsoft.com/office/powerpoint/2010/main" val="37941244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defRPr/>
            </a:pPr>
            <a:r>
              <a:rPr lang="zh-CN" altLang="en-US" sz="3200" dirty="0" smtClean="0"/>
              <a:t>学生有兴趣参与</a:t>
            </a:r>
            <a:endParaRPr lang="zh-CN" altLang="en-US" sz="3200" dirty="0"/>
          </a:p>
        </p:txBody>
      </p:sp>
      <p:sp>
        <p:nvSpPr>
          <p:cNvPr id="10" name="圆角矩形 9"/>
          <p:cNvSpPr/>
          <p:nvPr/>
        </p:nvSpPr>
        <p:spPr>
          <a:xfrm>
            <a:off x="264705" y="1412776"/>
            <a:ext cx="8640960"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800"/>
              </a:lnSpc>
            </a:pPr>
            <a:r>
              <a:rPr lang="zh-CN" altLang="zh-CN" sz="2400" dirty="0"/>
              <a:t>武汉</a:t>
            </a:r>
            <a:r>
              <a:rPr lang="zh-CN" altLang="zh-CN" sz="2400" dirty="0" smtClean="0"/>
              <a:t>大学两</a:t>
            </a:r>
            <a:r>
              <a:rPr lang="zh-CN" altLang="zh-CN" sz="2400" dirty="0"/>
              <a:t>次对</a:t>
            </a:r>
            <a:r>
              <a:rPr lang="en-US" altLang="zh-CN" sz="2400" dirty="0"/>
              <a:t>13</a:t>
            </a:r>
            <a:r>
              <a:rPr lang="zh-CN" altLang="zh-CN" sz="2400" dirty="0"/>
              <a:t>所高校本科课堂教学状态进行调查</a:t>
            </a:r>
            <a:r>
              <a:rPr lang="zh-CN" altLang="zh-CN" sz="2400" dirty="0" smtClean="0"/>
              <a:t>，表明</a:t>
            </a:r>
            <a:r>
              <a:rPr lang="zh-CN" altLang="zh-CN" sz="2400" dirty="0"/>
              <a:t>超过</a:t>
            </a:r>
            <a:r>
              <a:rPr lang="en-US" altLang="zh-CN" sz="2400" dirty="0"/>
              <a:t>62%</a:t>
            </a:r>
            <a:r>
              <a:rPr lang="zh-CN" altLang="zh-CN" sz="2400" dirty="0"/>
              <a:t>的学生认为</a:t>
            </a:r>
            <a:r>
              <a:rPr lang="zh-CN" altLang="zh-CN" sz="2400" dirty="0">
                <a:solidFill>
                  <a:srgbClr val="FF0000"/>
                </a:solidFill>
              </a:rPr>
              <a:t>融洽平等的师生关系</a:t>
            </a:r>
            <a:r>
              <a:rPr lang="zh-CN" altLang="zh-CN" sz="2400" dirty="0"/>
              <a:t>有利于</a:t>
            </a:r>
            <a:r>
              <a:rPr lang="zh-CN" altLang="zh-CN" sz="2400" dirty="0" smtClean="0"/>
              <a:t>激发的</a:t>
            </a:r>
            <a:r>
              <a:rPr lang="zh-CN" altLang="zh-CN" sz="2400" dirty="0"/>
              <a:t>学习兴趣</a:t>
            </a:r>
            <a:endParaRPr lang="zh-CN" altLang="en-US" sz="2400" b="1" dirty="0">
              <a:solidFill>
                <a:schemeClr val="bg1"/>
              </a:solidFill>
              <a:latin typeface="微软雅黑" pitchFamily="34" charset="-122"/>
              <a:ea typeface="微软雅黑" pitchFamily="34" charset="-122"/>
            </a:endParaRPr>
          </a:p>
        </p:txBody>
      </p:sp>
      <p:sp>
        <p:nvSpPr>
          <p:cNvPr id="11" name="矩形 10"/>
          <p:cNvSpPr/>
          <p:nvPr/>
        </p:nvSpPr>
        <p:spPr>
          <a:xfrm>
            <a:off x="3236097" y="2852936"/>
            <a:ext cx="2698175" cy="523220"/>
          </a:xfrm>
          <a:prstGeom prst="rect">
            <a:avLst/>
          </a:prstGeom>
          <a:solidFill>
            <a:srgbClr val="FFC000"/>
          </a:solidFill>
        </p:spPr>
        <p:txBody>
          <a:bodyPr wrap="none">
            <a:spAutoFit/>
          </a:bodyPr>
          <a:lstStyle/>
          <a:p>
            <a:r>
              <a:rPr lang="zh-CN" altLang="zh-CN" sz="2800" dirty="0"/>
              <a:t>亲其师而信其道</a:t>
            </a:r>
            <a:endParaRPr lang="zh-CN" altLang="en-US" sz="2800" dirty="0"/>
          </a:p>
        </p:txBody>
      </p:sp>
      <p:sp>
        <p:nvSpPr>
          <p:cNvPr id="12" name="矩形 11"/>
          <p:cNvSpPr/>
          <p:nvPr/>
        </p:nvSpPr>
        <p:spPr>
          <a:xfrm>
            <a:off x="2227985" y="3717032"/>
            <a:ext cx="2016224"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迟到的唱歌</a:t>
            </a:r>
            <a:endParaRPr lang="zh-CN" altLang="en-US" sz="2400" dirty="0"/>
          </a:p>
        </p:txBody>
      </p:sp>
      <p:sp>
        <p:nvSpPr>
          <p:cNvPr id="13" name="矩形 12"/>
          <p:cNvSpPr/>
          <p:nvPr/>
        </p:nvSpPr>
        <p:spPr>
          <a:xfrm>
            <a:off x="4868416" y="3717032"/>
            <a:ext cx="2016224"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玩手机请吃糖</a:t>
            </a:r>
            <a:endParaRPr lang="zh-CN" altLang="en-US" sz="2400" dirty="0"/>
          </a:p>
        </p:txBody>
      </p:sp>
      <p:sp>
        <p:nvSpPr>
          <p:cNvPr id="16" name="圆角矩形 15"/>
          <p:cNvSpPr/>
          <p:nvPr/>
        </p:nvSpPr>
        <p:spPr>
          <a:xfrm>
            <a:off x="251520" y="4653136"/>
            <a:ext cx="8783961"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itchFamily="34" charset="0"/>
              <a:buChar char="•"/>
            </a:pPr>
            <a:r>
              <a:rPr lang="zh-CN" altLang="zh-CN" sz="2400" dirty="0" smtClean="0"/>
              <a:t>回避正面</a:t>
            </a:r>
            <a:r>
              <a:rPr lang="zh-CN" altLang="zh-CN" sz="2400" dirty="0"/>
              <a:t>矛盾冲突</a:t>
            </a:r>
            <a:r>
              <a:rPr lang="zh-CN" altLang="zh-CN" sz="2400" dirty="0" smtClean="0"/>
              <a:t>，调动</a:t>
            </a:r>
            <a:r>
              <a:rPr lang="zh-CN" altLang="zh-CN" sz="2400" dirty="0"/>
              <a:t>了民主</a:t>
            </a:r>
            <a:r>
              <a:rPr lang="zh-CN" altLang="zh-CN" sz="2400" dirty="0" smtClean="0"/>
              <a:t>监督</a:t>
            </a:r>
            <a:endParaRPr lang="en-US" altLang="zh-CN" sz="2400" dirty="0" smtClean="0"/>
          </a:p>
          <a:p>
            <a:pPr marL="342900" indent="-342900">
              <a:lnSpc>
                <a:spcPct val="150000"/>
              </a:lnSpc>
              <a:buFont typeface="Arial" pitchFamily="34" charset="0"/>
              <a:buChar char="•"/>
            </a:pPr>
            <a:r>
              <a:rPr lang="zh-CN" altLang="zh-CN" sz="2400" dirty="0" smtClean="0"/>
              <a:t>学生</a:t>
            </a:r>
            <a:r>
              <a:rPr lang="zh-CN" altLang="zh-CN" sz="2400" dirty="0"/>
              <a:t>从</a:t>
            </a:r>
            <a:r>
              <a:rPr lang="zh-CN" altLang="zh-CN" sz="2400" dirty="0">
                <a:solidFill>
                  <a:srgbClr val="FF0000"/>
                </a:solidFill>
              </a:rPr>
              <a:t>知识层面的课堂参与</a:t>
            </a:r>
            <a:r>
              <a:rPr lang="zh-CN" altLang="zh-CN" sz="2400" dirty="0"/>
              <a:t>自然过渡到</a:t>
            </a:r>
            <a:r>
              <a:rPr lang="zh-CN" altLang="zh-CN" sz="2400" dirty="0">
                <a:solidFill>
                  <a:srgbClr val="FF0000"/>
                </a:solidFill>
              </a:rPr>
              <a:t>管理层面的课堂</a:t>
            </a:r>
            <a:r>
              <a:rPr lang="zh-CN" altLang="zh-CN" sz="2400" dirty="0" smtClean="0">
                <a:solidFill>
                  <a:srgbClr val="FF0000"/>
                </a:solidFill>
              </a:rPr>
              <a:t>参与</a:t>
            </a:r>
            <a:endParaRPr lang="zh-CN" altLang="en-US" sz="2400" dirty="0">
              <a:solidFill>
                <a:srgbClr val="FF0000"/>
              </a:solidFill>
            </a:endParaRPr>
          </a:p>
        </p:txBody>
      </p:sp>
    </p:spTree>
    <p:extLst>
      <p:ext uri="{BB962C8B-B14F-4D97-AF65-F5344CB8AC3E}">
        <p14:creationId xmlns:p14="http://schemas.microsoft.com/office/powerpoint/2010/main" val="12796387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问题解决了吗？</a:t>
            </a:r>
            <a:endParaRPr lang="zh-CN" altLang="en-US" dirty="0">
              <a:solidFill>
                <a:srgbClr val="FF0000"/>
              </a:solidFill>
            </a:endParaRPr>
          </a:p>
        </p:txBody>
      </p:sp>
      <p:sp>
        <p:nvSpPr>
          <p:cNvPr id="4" name="圆角矩形 3"/>
          <p:cNvSpPr/>
          <p:nvPr/>
        </p:nvSpPr>
        <p:spPr>
          <a:xfrm>
            <a:off x="731669" y="1556792"/>
            <a:ext cx="7800771"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dirty="0"/>
              <a:t>学生有了主观</a:t>
            </a:r>
            <a:r>
              <a:rPr lang="zh-CN" altLang="zh-CN" sz="2400" dirty="0" smtClean="0"/>
              <a:t>参与的</a:t>
            </a:r>
            <a:r>
              <a:rPr lang="zh-CN" altLang="zh-CN" sz="2400" dirty="0"/>
              <a:t>意愿，</a:t>
            </a:r>
            <a:r>
              <a:rPr lang="zh-CN" altLang="zh-CN" sz="2400" dirty="0" smtClean="0"/>
              <a:t>还要</a:t>
            </a:r>
            <a:r>
              <a:rPr lang="zh-CN" altLang="zh-CN" sz="2400" dirty="0"/>
              <a:t>有</a:t>
            </a:r>
            <a:r>
              <a:rPr lang="zh-CN" altLang="zh-CN" sz="2400" dirty="0" smtClean="0"/>
              <a:t>参与的</a:t>
            </a:r>
            <a:r>
              <a:rPr lang="zh-CN" altLang="zh-CN" sz="2400" dirty="0"/>
              <a:t>能力</a:t>
            </a:r>
            <a:endParaRPr lang="zh-CN" altLang="en-US" sz="2400" dirty="0"/>
          </a:p>
        </p:txBody>
      </p:sp>
      <p:sp>
        <p:nvSpPr>
          <p:cNvPr id="12" name="圆角矩形 11"/>
          <p:cNvSpPr/>
          <p:nvPr/>
        </p:nvSpPr>
        <p:spPr>
          <a:xfrm>
            <a:off x="456478" y="3212976"/>
            <a:ext cx="8508010" cy="1080121"/>
          </a:xfrm>
          <a:prstGeom prst="roundRect">
            <a:avLst/>
          </a:prstGeom>
          <a:solidFill>
            <a:srgbClr val="FFC000"/>
          </a:solidFill>
        </p:spPr>
        <p:style>
          <a:lnRef idx="3">
            <a:schemeClr val="lt1"/>
          </a:lnRef>
          <a:fillRef idx="1">
            <a:schemeClr val="accent3"/>
          </a:fillRef>
          <a:effectRef idx="1">
            <a:schemeClr val="accent3"/>
          </a:effectRef>
          <a:fontRef idx="minor">
            <a:schemeClr val="lt1"/>
          </a:fontRef>
        </p:style>
        <p:txBody>
          <a:bodyPr rtlCol="0" anchor="ctr"/>
          <a:lstStyle/>
          <a:p>
            <a:pPr>
              <a:lnSpc>
                <a:spcPct val="150000"/>
              </a:lnSpc>
            </a:pPr>
            <a:r>
              <a:rPr lang="en-US" altLang="zh-CN" sz="2400" b="1" dirty="0" smtClean="0">
                <a:solidFill>
                  <a:schemeClr val="tx1"/>
                </a:solidFill>
              </a:rPr>
              <a:t>MOOC</a:t>
            </a:r>
            <a:r>
              <a:rPr lang="zh-CN" altLang="zh-CN" sz="2400" b="1" dirty="0">
                <a:solidFill>
                  <a:schemeClr val="tx1"/>
                </a:solidFill>
              </a:rPr>
              <a:t>背景下翻转课堂与传统教学融合的教学模式研究与</a:t>
            </a:r>
            <a:r>
              <a:rPr lang="zh-CN" altLang="zh-CN" sz="2400" b="1" dirty="0" smtClean="0">
                <a:solidFill>
                  <a:schemeClr val="tx1"/>
                </a:solidFill>
              </a:rPr>
              <a:t>实践</a:t>
            </a:r>
            <a:endParaRPr lang="zh-CN" altLang="en-US" sz="2400" b="1" dirty="0">
              <a:solidFill>
                <a:schemeClr val="tx1"/>
              </a:solidFill>
            </a:endParaRPr>
          </a:p>
        </p:txBody>
      </p:sp>
    </p:spTree>
    <p:extLst>
      <p:ext uri="{BB962C8B-B14F-4D97-AF65-F5344CB8AC3E}">
        <p14:creationId xmlns:p14="http://schemas.microsoft.com/office/powerpoint/2010/main" val="10927285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调研结果</a:t>
            </a:r>
            <a:endParaRPr lang="zh-CN" altLang="en-US" dirty="0"/>
          </a:p>
        </p:txBody>
      </p:sp>
      <p:graphicFrame>
        <p:nvGraphicFramePr>
          <p:cNvPr id="4" name="图示 3"/>
          <p:cNvGraphicFramePr/>
          <p:nvPr>
            <p:extLst/>
          </p:nvPr>
        </p:nvGraphicFramePr>
        <p:xfrm>
          <a:off x="2771800" y="1556792"/>
          <a:ext cx="5879976" cy="6521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3297106" y="1124744"/>
            <a:ext cx="1250213" cy="400110"/>
          </a:xfrm>
          <a:prstGeom prst="rect">
            <a:avLst/>
          </a:prstGeom>
          <a:noFill/>
        </p:spPr>
        <p:txBody>
          <a:bodyPr wrap="square" rtlCol="0">
            <a:spAutoFit/>
          </a:bodyPr>
          <a:lstStyle/>
          <a:p>
            <a:pPr algn="ctr"/>
            <a:r>
              <a:rPr lang="zh-CN" altLang="en-US" sz="2000" b="1" dirty="0" smtClean="0"/>
              <a:t>课内</a:t>
            </a:r>
            <a:endParaRPr lang="zh-CN" altLang="en-US" sz="2000" b="1" dirty="0"/>
          </a:p>
        </p:txBody>
      </p:sp>
      <p:sp>
        <p:nvSpPr>
          <p:cNvPr id="6" name="TextBox 5"/>
          <p:cNvSpPr txBox="1"/>
          <p:nvPr/>
        </p:nvSpPr>
        <p:spPr>
          <a:xfrm>
            <a:off x="5745378" y="1124744"/>
            <a:ext cx="1250213" cy="400110"/>
          </a:xfrm>
          <a:prstGeom prst="rect">
            <a:avLst/>
          </a:prstGeom>
          <a:noFill/>
        </p:spPr>
        <p:txBody>
          <a:bodyPr wrap="square" rtlCol="0">
            <a:spAutoFit/>
          </a:bodyPr>
          <a:lstStyle/>
          <a:p>
            <a:pPr algn="ctr"/>
            <a:r>
              <a:rPr lang="zh-CN" altLang="en-US" sz="2000" b="1" dirty="0" smtClean="0"/>
              <a:t>课后</a:t>
            </a:r>
            <a:endParaRPr lang="zh-CN" altLang="en-US" sz="2000" b="1" dirty="0"/>
          </a:p>
        </p:txBody>
      </p:sp>
      <p:sp>
        <p:nvSpPr>
          <p:cNvPr id="17" name="TextBox 16"/>
          <p:cNvSpPr txBox="1"/>
          <p:nvPr/>
        </p:nvSpPr>
        <p:spPr>
          <a:xfrm>
            <a:off x="35496" y="1196752"/>
            <a:ext cx="2887636" cy="461665"/>
          </a:xfrm>
          <a:prstGeom prst="rect">
            <a:avLst/>
          </a:prstGeom>
          <a:noFill/>
        </p:spPr>
        <p:txBody>
          <a:bodyPr wrap="square" rtlCol="0">
            <a:spAutoFit/>
          </a:bodyPr>
          <a:lstStyle/>
          <a:p>
            <a:pPr marL="342900" indent="-342900">
              <a:buFont typeface="Arial" charset="0"/>
              <a:buChar char="•"/>
            </a:pPr>
            <a:r>
              <a:rPr lang="zh-CN" altLang="en-US" sz="2400" b="1" dirty="0" smtClean="0">
                <a:solidFill>
                  <a:schemeClr val="bg2">
                    <a:lumMod val="50000"/>
                  </a:schemeClr>
                </a:solidFill>
                <a:latin typeface="+mn-ea"/>
              </a:rPr>
              <a:t>传统教学模式</a:t>
            </a:r>
            <a:endParaRPr lang="zh-CN" altLang="en-US" sz="2400" b="1" dirty="0">
              <a:solidFill>
                <a:schemeClr val="bg2">
                  <a:lumMod val="50000"/>
                </a:schemeClr>
              </a:solidFill>
              <a:latin typeface="+mn-ea"/>
            </a:endParaRPr>
          </a:p>
        </p:txBody>
      </p:sp>
      <p:sp>
        <p:nvSpPr>
          <p:cNvPr id="18" name="TextBox 17"/>
          <p:cNvSpPr txBox="1"/>
          <p:nvPr/>
        </p:nvSpPr>
        <p:spPr>
          <a:xfrm>
            <a:off x="35496" y="2204864"/>
            <a:ext cx="3312368" cy="461665"/>
          </a:xfrm>
          <a:prstGeom prst="rect">
            <a:avLst/>
          </a:prstGeom>
          <a:noFill/>
        </p:spPr>
        <p:txBody>
          <a:bodyPr wrap="square" rtlCol="0">
            <a:spAutoFit/>
          </a:bodyPr>
          <a:lstStyle/>
          <a:p>
            <a:pPr marL="342900" indent="-342900">
              <a:buFont typeface="Arial" charset="0"/>
              <a:buChar char="•"/>
            </a:pPr>
            <a:r>
              <a:rPr lang="zh-CN" altLang="en-US" sz="2400" b="1" dirty="0" smtClean="0">
                <a:solidFill>
                  <a:schemeClr val="bg2">
                    <a:lumMod val="50000"/>
                  </a:schemeClr>
                </a:solidFill>
                <a:latin typeface="+mn-ea"/>
              </a:rPr>
              <a:t>翻转课堂教学模式</a:t>
            </a:r>
            <a:endParaRPr lang="zh-CN" altLang="en-US" sz="2400" b="1" dirty="0">
              <a:solidFill>
                <a:schemeClr val="bg2">
                  <a:lumMod val="50000"/>
                </a:schemeClr>
              </a:solidFill>
              <a:latin typeface="+mn-ea"/>
            </a:endParaRPr>
          </a:p>
        </p:txBody>
      </p:sp>
      <p:graphicFrame>
        <p:nvGraphicFramePr>
          <p:cNvPr id="19" name="图示 18"/>
          <p:cNvGraphicFramePr/>
          <p:nvPr>
            <p:extLst/>
          </p:nvPr>
        </p:nvGraphicFramePr>
        <p:xfrm>
          <a:off x="467544" y="2852936"/>
          <a:ext cx="8280920" cy="72415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17"/>
          <p:cNvSpPr txBox="1"/>
          <p:nvPr/>
        </p:nvSpPr>
        <p:spPr>
          <a:xfrm>
            <a:off x="35496" y="3717032"/>
            <a:ext cx="4727366" cy="461665"/>
          </a:xfrm>
          <a:prstGeom prst="rect">
            <a:avLst/>
          </a:prstGeom>
          <a:noFill/>
        </p:spPr>
        <p:txBody>
          <a:bodyPr wrap="square" rtlCol="0">
            <a:spAutoFit/>
          </a:bodyPr>
          <a:lstStyle/>
          <a:p>
            <a:pPr marL="342900" indent="-342900">
              <a:buFont typeface="Arial" charset="0"/>
              <a:buChar char="•"/>
            </a:pPr>
            <a:r>
              <a:rPr lang="en-US" altLang="zh-CN" sz="2400" b="1" dirty="0" smtClean="0">
                <a:solidFill>
                  <a:schemeClr val="bg2">
                    <a:lumMod val="50000"/>
                  </a:schemeClr>
                </a:solidFill>
                <a:latin typeface="+mn-ea"/>
              </a:rPr>
              <a:t>MOOC</a:t>
            </a:r>
            <a:r>
              <a:rPr lang="en-US" altLang="zh-CN" sz="2400" b="1" dirty="0">
                <a:solidFill>
                  <a:schemeClr val="bg2">
                    <a:lumMod val="50000"/>
                  </a:schemeClr>
                </a:solidFill>
                <a:latin typeface="+mn-ea"/>
              </a:rPr>
              <a:t>+</a:t>
            </a:r>
            <a:r>
              <a:rPr lang="zh-CN" altLang="en-US" sz="2400" b="1" dirty="0">
                <a:solidFill>
                  <a:schemeClr val="bg2">
                    <a:lumMod val="50000"/>
                  </a:schemeClr>
                </a:solidFill>
                <a:latin typeface="+mn-ea"/>
              </a:rPr>
              <a:t>翻转课堂教学模式</a:t>
            </a:r>
          </a:p>
        </p:txBody>
      </p:sp>
      <p:sp>
        <p:nvSpPr>
          <p:cNvPr id="10" name="TextBox 19"/>
          <p:cNvSpPr txBox="1"/>
          <p:nvPr/>
        </p:nvSpPr>
        <p:spPr>
          <a:xfrm>
            <a:off x="3302377" y="4077072"/>
            <a:ext cx="1296144" cy="400110"/>
          </a:xfrm>
          <a:prstGeom prst="rect">
            <a:avLst/>
          </a:prstGeom>
          <a:noFill/>
        </p:spPr>
        <p:txBody>
          <a:bodyPr wrap="square" rtlCol="0">
            <a:spAutoFit/>
          </a:bodyPr>
          <a:lstStyle/>
          <a:p>
            <a:pPr algn="ctr"/>
            <a:r>
              <a:rPr lang="zh-CN" altLang="en-US" sz="2000" b="1" dirty="0" smtClean="0"/>
              <a:t>课前</a:t>
            </a:r>
            <a:endParaRPr lang="zh-CN" altLang="en-US" sz="2000" b="1" dirty="0"/>
          </a:p>
        </p:txBody>
      </p:sp>
      <p:sp>
        <p:nvSpPr>
          <p:cNvPr id="11" name="TextBox 20"/>
          <p:cNvSpPr txBox="1"/>
          <p:nvPr/>
        </p:nvSpPr>
        <p:spPr>
          <a:xfrm>
            <a:off x="5797977" y="4077072"/>
            <a:ext cx="1296144" cy="400110"/>
          </a:xfrm>
          <a:prstGeom prst="rect">
            <a:avLst/>
          </a:prstGeom>
          <a:noFill/>
        </p:spPr>
        <p:txBody>
          <a:bodyPr wrap="square" rtlCol="0">
            <a:spAutoFit/>
          </a:bodyPr>
          <a:lstStyle/>
          <a:p>
            <a:pPr algn="ctr"/>
            <a:r>
              <a:rPr lang="zh-CN" altLang="en-US" sz="2000" b="1" dirty="0" smtClean="0"/>
              <a:t>课</a:t>
            </a:r>
            <a:r>
              <a:rPr lang="zh-CN" altLang="en-US" sz="2000" b="1" dirty="0"/>
              <a:t>内</a:t>
            </a:r>
          </a:p>
        </p:txBody>
      </p:sp>
      <p:sp>
        <p:nvSpPr>
          <p:cNvPr id="13" name="矩形 12"/>
          <p:cNvSpPr/>
          <p:nvPr/>
        </p:nvSpPr>
        <p:spPr>
          <a:xfrm>
            <a:off x="1991457" y="4365104"/>
            <a:ext cx="1008112" cy="576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b="1" dirty="0" smtClean="0">
                <a:solidFill>
                  <a:schemeClr val="tx1"/>
                </a:solidFill>
              </a:rPr>
              <a:t>短视频</a:t>
            </a:r>
            <a:endParaRPr lang="zh-CN" altLang="en-US" b="1" dirty="0">
              <a:solidFill>
                <a:schemeClr val="tx1"/>
              </a:solidFill>
            </a:endParaRPr>
          </a:p>
        </p:txBody>
      </p:sp>
      <p:sp>
        <p:nvSpPr>
          <p:cNvPr id="14" name="矩形 13"/>
          <p:cNvSpPr/>
          <p:nvPr/>
        </p:nvSpPr>
        <p:spPr>
          <a:xfrm>
            <a:off x="2085093" y="5085184"/>
            <a:ext cx="1127461" cy="576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b="1" dirty="0" smtClean="0">
                <a:solidFill>
                  <a:schemeClr val="tx1"/>
                </a:solidFill>
              </a:rPr>
              <a:t>在线习题</a:t>
            </a:r>
            <a:endParaRPr lang="zh-CN" altLang="en-US" b="1" dirty="0">
              <a:solidFill>
                <a:schemeClr val="tx1"/>
              </a:solidFill>
            </a:endParaRPr>
          </a:p>
        </p:txBody>
      </p:sp>
      <p:sp>
        <p:nvSpPr>
          <p:cNvPr id="15" name="矩形 14"/>
          <p:cNvSpPr/>
          <p:nvPr/>
        </p:nvSpPr>
        <p:spPr>
          <a:xfrm>
            <a:off x="3453245" y="5367536"/>
            <a:ext cx="1127461" cy="576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b="1" dirty="0" smtClean="0">
                <a:solidFill>
                  <a:schemeClr val="tx1"/>
                </a:solidFill>
              </a:rPr>
              <a:t>在线讨论</a:t>
            </a:r>
            <a:endParaRPr lang="zh-CN" altLang="en-US" b="1" dirty="0">
              <a:solidFill>
                <a:schemeClr val="tx1"/>
              </a:solidFill>
            </a:endParaRPr>
          </a:p>
        </p:txBody>
      </p:sp>
      <p:sp>
        <p:nvSpPr>
          <p:cNvPr id="16" name="矩形 15"/>
          <p:cNvSpPr/>
          <p:nvPr/>
        </p:nvSpPr>
        <p:spPr>
          <a:xfrm>
            <a:off x="2949189" y="6035352"/>
            <a:ext cx="1821827" cy="537120"/>
          </a:xfrm>
          <a:prstGeom prst="rect">
            <a:avLst/>
          </a:prstGeom>
          <a:solidFill>
            <a:srgbClr val="FFC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400" b="1" dirty="0" smtClean="0">
                <a:solidFill>
                  <a:schemeClr val="tx1"/>
                </a:solidFill>
              </a:rPr>
              <a:t>个性化学习</a:t>
            </a:r>
            <a:endParaRPr lang="zh-CN" altLang="en-US" sz="2400" b="1" dirty="0">
              <a:solidFill>
                <a:schemeClr val="tx1"/>
              </a:solidFill>
            </a:endParaRPr>
          </a:p>
        </p:txBody>
      </p:sp>
      <p:sp>
        <p:nvSpPr>
          <p:cNvPr id="20" name="矩形 19"/>
          <p:cNvSpPr/>
          <p:nvPr/>
        </p:nvSpPr>
        <p:spPr>
          <a:xfrm>
            <a:off x="5823139" y="5367536"/>
            <a:ext cx="1270836" cy="576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b="1" dirty="0" smtClean="0">
                <a:solidFill>
                  <a:schemeClr val="tx1"/>
                </a:solidFill>
              </a:rPr>
              <a:t>研讨式</a:t>
            </a:r>
            <a:endParaRPr lang="zh-CN" altLang="en-US" b="1" dirty="0">
              <a:solidFill>
                <a:schemeClr val="tx1"/>
              </a:solidFill>
            </a:endParaRPr>
          </a:p>
        </p:txBody>
      </p:sp>
      <p:sp>
        <p:nvSpPr>
          <p:cNvPr id="21" name="矩形 20"/>
          <p:cNvSpPr/>
          <p:nvPr/>
        </p:nvSpPr>
        <p:spPr>
          <a:xfrm>
            <a:off x="7407315" y="5085184"/>
            <a:ext cx="1332765" cy="576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b="1" dirty="0" smtClean="0">
                <a:solidFill>
                  <a:schemeClr val="tx1"/>
                </a:solidFill>
              </a:rPr>
              <a:t>基于项目式</a:t>
            </a:r>
            <a:endParaRPr lang="zh-CN" altLang="en-US" b="1" dirty="0">
              <a:solidFill>
                <a:schemeClr val="tx1"/>
              </a:solidFill>
            </a:endParaRPr>
          </a:p>
        </p:txBody>
      </p:sp>
      <p:sp>
        <p:nvSpPr>
          <p:cNvPr id="22" name="矩形 21"/>
          <p:cNvSpPr/>
          <p:nvPr/>
        </p:nvSpPr>
        <p:spPr>
          <a:xfrm>
            <a:off x="5807882" y="6021288"/>
            <a:ext cx="1821827" cy="537120"/>
          </a:xfrm>
          <a:prstGeom prst="rect">
            <a:avLst/>
          </a:prstGeom>
          <a:solidFill>
            <a:srgbClr val="FFC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400" b="1" dirty="0" smtClean="0">
                <a:solidFill>
                  <a:schemeClr val="tx1"/>
                </a:solidFill>
              </a:rPr>
              <a:t>翻转课堂</a:t>
            </a:r>
            <a:endParaRPr lang="zh-CN" altLang="en-US" sz="2400" b="1" dirty="0">
              <a:solidFill>
                <a:schemeClr val="tx1"/>
              </a:solidFill>
            </a:endParaRPr>
          </a:p>
        </p:txBody>
      </p:sp>
      <p:sp>
        <p:nvSpPr>
          <p:cNvPr id="23" name="矩形 22"/>
          <p:cNvSpPr/>
          <p:nvPr/>
        </p:nvSpPr>
        <p:spPr>
          <a:xfrm>
            <a:off x="7559715" y="4365104"/>
            <a:ext cx="1332765" cy="576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b="1" dirty="0" smtClean="0">
                <a:solidFill>
                  <a:schemeClr val="tx1"/>
                </a:solidFill>
              </a:rPr>
              <a:t>基于问题式</a:t>
            </a:r>
            <a:endParaRPr lang="zh-CN" altLang="en-US" b="1" dirty="0">
              <a:solidFill>
                <a:schemeClr val="tx1"/>
              </a:solidFill>
            </a:endParaRPr>
          </a:p>
        </p:txBody>
      </p:sp>
      <p:graphicFrame>
        <p:nvGraphicFramePr>
          <p:cNvPr id="24" name="图示 3"/>
          <p:cNvGraphicFramePr/>
          <p:nvPr>
            <p:extLst/>
          </p:nvPr>
        </p:nvGraphicFramePr>
        <p:xfrm>
          <a:off x="2832760" y="4543832"/>
          <a:ext cx="5879976" cy="65214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5" name="矩形 24"/>
          <p:cNvSpPr/>
          <p:nvPr/>
        </p:nvSpPr>
        <p:spPr>
          <a:xfrm>
            <a:off x="1031267" y="185461"/>
            <a:ext cx="7032104" cy="785672"/>
          </a:xfrm>
          <a:prstGeom prst="rect">
            <a:avLst/>
          </a:prstGeom>
          <a:solidFill>
            <a:srgbClr val="C00000"/>
          </a:solidFill>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zh-CN" altLang="zh-CN" sz="2200" b="1" dirty="0" smtClean="0">
                <a:solidFill>
                  <a:schemeClr val="tx1"/>
                </a:solidFill>
              </a:rPr>
              <a:t>生源差异、</a:t>
            </a:r>
            <a:r>
              <a:rPr lang="zh-CN" altLang="en-US" sz="2200" b="1" dirty="0" smtClean="0">
                <a:solidFill>
                  <a:schemeClr val="tx1"/>
                </a:solidFill>
              </a:rPr>
              <a:t>线上</a:t>
            </a:r>
            <a:r>
              <a:rPr lang="zh-CN" altLang="zh-CN" sz="2200" b="1" dirty="0" smtClean="0">
                <a:solidFill>
                  <a:schemeClr val="tx1"/>
                </a:solidFill>
              </a:rPr>
              <a:t>管理困难</a:t>
            </a:r>
            <a:r>
              <a:rPr lang="zh-CN" altLang="en-US" sz="2200" b="1" dirty="0">
                <a:solidFill>
                  <a:schemeClr val="tx1"/>
                </a:solidFill>
              </a:rPr>
              <a:t>、</a:t>
            </a:r>
            <a:r>
              <a:rPr lang="zh-CN" altLang="en-US" sz="2200" b="1" dirty="0" smtClean="0">
                <a:solidFill>
                  <a:schemeClr val="tx1"/>
                </a:solidFill>
              </a:rPr>
              <a:t>线下学生</a:t>
            </a:r>
            <a:r>
              <a:rPr lang="zh-CN" altLang="zh-CN" sz="2200" b="1" dirty="0" smtClean="0">
                <a:solidFill>
                  <a:schemeClr val="tx1"/>
                </a:solidFill>
              </a:rPr>
              <a:t>积极性</a:t>
            </a:r>
            <a:r>
              <a:rPr lang="zh-CN" altLang="en-US" sz="2200" b="1">
                <a:solidFill>
                  <a:schemeClr val="tx1"/>
                </a:solidFill>
              </a:rPr>
              <a:t>难以</a:t>
            </a:r>
            <a:r>
              <a:rPr lang="zh-CN" altLang="en-US" sz="2200" b="1" smtClean="0">
                <a:solidFill>
                  <a:schemeClr val="tx1"/>
                </a:solidFill>
              </a:rPr>
              <a:t>保证等</a:t>
            </a:r>
            <a:endParaRPr lang="zh-CN" altLang="en-US" sz="2200" b="1" dirty="0">
              <a:solidFill>
                <a:schemeClr val="tx1"/>
              </a:solidFill>
            </a:endParaRPr>
          </a:p>
        </p:txBody>
      </p:sp>
      <p:sp>
        <p:nvSpPr>
          <p:cNvPr id="26" name="灯片编号占位符 25"/>
          <p:cNvSpPr>
            <a:spLocks noGrp="1"/>
          </p:cNvSpPr>
          <p:nvPr>
            <p:ph type="sldNum" sz="quarter" idx="12"/>
          </p:nvPr>
        </p:nvSpPr>
        <p:spPr/>
        <p:txBody>
          <a:bodyPr/>
          <a:lstStyle/>
          <a:p>
            <a:fld id="{37D0923F-6D8F-42F0-9B94-27D917E6E41C}" type="slidenum">
              <a:rPr lang="en-US" smtClean="0"/>
              <a:t>5</a:t>
            </a:fld>
            <a:endParaRPr lang="en-US" dirty="0"/>
          </a:p>
        </p:txBody>
      </p:sp>
    </p:spTree>
    <p:custDataLst>
      <p:tags r:id="rId1"/>
    </p:custDataLst>
    <p:extLst>
      <p:ext uri="{BB962C8B-B14F-4D97-AF65-F5344CB8AC3E}">
        <p14:creationId xmlns:p14="http://schemas.microsoft.com/office/powerpoint/2010/main" val="2046137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17" grpId="0"/>
      <p:bldP spid="18" grpId="0"/>
      <p:bldGraphic spid="19" grpId="0">
        <p:bldAsOne/>
      </p:bldGraphic>
      <p:bldP spid="9" grpId="0"/>
      <p:bldP spid="10" grpId="0"/>
      <p:bldP spid="11" grpId="0"/>
      <p:bldP spid="13" grpId="0" animBg="1"/>
      <p:bldP spid="14" grpId="0" animBg="1"/>
      <p:bldP spid="15" grpId="0" animBg="1"/>
      <p:bldP spid="16" grpId="0" animBg="1"/>
      <p:bldP spid="20" grpId="0" animBg="1"/>
      <p:bldP spid="21" grpId="0" animBg="1"/>
      <p:bldP spid="22" grpId="0" animBg="1"/>
      <p:bldP spid="23" grpId="0" animBg="1"/>
      <p:bldGraphic spid="24" grpId="0">
        <p:bldAsOne/>
      </p:bldGraphic>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lnSpc>
                <a:spcPct val="110000"/>
              </a:lnSpc>
            </a:pPr>
            <a:r>
              <a:rPr lang="en-US" altLang="zh-CN" sz="2800" dirty="0"/>
              <a:t>SPOC</a:t>
            </a:r>
            <a:r>
              <a:rPr lang="zh-CN" altLang="en-US" sz="2800" dirty="0"/>
              <a:t>（</a:t>
            </a:r>
            <a:r>
              <a:rPr lang="en-US" altLang="zh-CN" sz="2800" dirty="0"/>
              <a:t>Small Private Online </a:t>
            </a:r>
            <a:r>
              <a:rPr lang="en-US" altLang="zh-CN" sz="2800" dirty="0" smtClean="0"/>
              <a:t>Course</a:t>
            </a:r>
            <a:r>
              <a:rPr lang="zh-CN" altLang="en-US" sz="2800" dirty="0" smtClean="0"/>
              <a:t>）</a:t>
            </a:r>
            <a:br>
              <a:rPr lang="zh-CN" altLang="en-US" sz="2800" dirty="0" smtClean="0"/>
            </a:br>
            <a:r>
              <a:rPr lang="zh-CN" altLang="en-US" sz="2800" dirty="0" smtClean="0"/>
              <a:t>小规模</a:t>
            </a:r>
            <a:r>
              <a:rPr lang="zh-CN" altLang="en-US" sz="2800" dirty="0"/>
              <a:t>限制性在线</a:t>
            </a:r>
            <a:r>
              <a:rPr lang="zh-CN" altLang="en-US" sz="2800" dirty="0" smtClean="0"/>
              <a:t>课程</a:t>
            </a:r>
            <a:endParaRPr lang="en-US" altLang="zh-CN" sz="2800" dirty="0"/>
          </a:p>
        </p:txBody>
      </p:sp>
      <p:sp>
        <p:nvSpPr>
          <p:cNvPr id="5" name="内容占位符 4"/>
          <p:cNvSpPr>
            <a:spLocks noGrp="1"/>
          </p:cNvSpPr>
          <p:nvPr>
            <p:ph idx="1"/>
          </p:nvPr>
        </p:nvSpPr>
        <p:spPr>
          <a:xfrm>
            <a:off x="395536" y="1196752"/>
            <a:ext cx="8229600" cy="4525963"/>
          </a:xfrm>
        </p:spPr>
        <p:txBody>
          <a:bodyPr/>
          <a:lstStyle/>
          <a:p>
            <a:pPr>
              <a:lnSpc>
                <a:spcPct val="110000"/>
              </a:lnSpc>
            </a:pPr>
            <a:r>
              <a:rPr lang="zh-CN" altLang="zh-CN" dirty="0" smtClean="0"/>
              <a:t>加州</a:t>
            </a:r>
            <a:r>
              <a:rPr lang="zh-CN" altLang="zh-CN" dirty="0"/>
              <a:t>大学伯克</a:t>
            </a:r>
            <a:r>
              <a:rPr lang="zh-CN" altLang="zh-CN" dirty="0" smtClean="0"/>
              <a:t>分校阿曼德</a:t>
            </a:r>
            <a:r>
              <a:rPr lang="en-US" altLang="zh-CN" dirty="0"/>
              <a:t>.</a:t>
            </a:r>
            <a:r>
              <a:rPr lang="zh-CN" altLang="zh-CN" dirty="0"/>
              <a:t>福克斯</a:t>
            </a:r>
            <a:r>
              <a:rPr lang="zh-CN" altLang="zh-CN" dirty="0" smtClean="0"/>
              <a:t>教授的</a:t>
            </a:r>
            <a:r>
              <a:rPr lang="en-US" altLang="zh-CN" dirty="0">
                <a:solidFill>
                  <a:srgbClr val="FF0000"/>
                </a:solidFill>
              </a:rPr>
              <a:t>SPOC</a:t>
            </a:r>
            <a:r>
              <a:rPr lang="zh-CN" altLang="zh-CN" dirty="0" smtClean="0">
                <a:solidFill>
                  <a:srgbClr val="FF0000"/>
                </a:solidFill>
              </a:rPr>
              <a:t>概念</a:t>
            </a:r>
            <a:endParaRPr lang="en-US" altLang="zh-CN" dirty="0" smtClean="0">
              <a:solidFill>
                <a:srgbClr val="FF0000"/>
              </a:solidFill>
            </a:endParaRPr>
          </a:p>
          <a:p>
            <a:pPr marL="0" indent="0">
              <a:lnSpc>
                <a:spcPct val="110000"/>
              </a:lnSpc>
              <a:buNone/>
            </a:pPr>
            <a:r>
              <a:rPr lang="en-US" altLang="zh-CN" dirty="0" smtClean="0"/>
              <a:t>  </a:t>
            </a:r>
          </a:p>
        </p:txBody>
      </p:sp>
      <p:grpSp>
        <p:nvGrpSpPr>
          <p:cNvPr id="22" name="组 21"/>
          <p:cNvGrpSpPr/>
          <p:nvPr/>
        </p:nvGrpSpPr>
        <p:grpSpPr>
          <a:xfrm>
            <a:off x="251520" y="1916832"/>
            <a:ext cx="3254375" cy="4089400"/>
            <a:chOff x="941461" y="1499840"/>
            <a:chExt cx="3254375" cy="4089400"/>
          </a:xfrm>
        </p:grpSpPr>
        <p:grpSp>
          <p:nvGrpSpPr>
            <p:cNvPr id="23" name="Group 3"/>
            <p:cNvGrpSpPr>
              <a:grpSpLocks/>
            </p:cNvGrpSpPr>
            <p:nvPr/>
          </p:nvGrpSpPr>
          <p:grpSpPr bwMode="auto">
            <a:xfrm>
              <a:off x="2686124" y="2853977"/>
              <a:ext cx="1509712" cy="1428750"/>
              <a:chOff x="1099" y="2300"/>
              <a:chExt cx="951" cy="900"/>
            </a:xfrm>
          </p:grpSpPr>
          <p:sp>
            <p:nvSpPr>
              <p:cNvPr id="43" name="AutoShape 39"/>
              <p:cNvSpPr>
                <a:spLocks noChangeArrowheads="1"/>
              </p:cNvSpPr>
              <p:nvPr/>
            </p:nvSpPr>
            <p:spPr bwMode="gray">
              <a:xfrm>
                <a:off x="1099" y="2300"/>
                <a:ext cx="951" cy="90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a:endParaRPr kumimoji="0" lang="zh-CN" altLang="en-US" b="0">
                  <a:solidFill>
                    <a:srgbClr val="000000"/>
                  </a:solidFill>
                </a:endParaRPr>
              </a:p>
            </p:txBody>
          </p:sp>
          <p:sp>
            <p:nvSpPr>
              <p:cNvPr id="44" name="Oval 40"/>
              <p:cNvSpPr>
                <a:spLocks noChangeArrowheads="1"/>
              </p:cNvSpPr>
              <p:nvPr/>
            </p:nvSpPr>
            <p:spPr bwMode="gray">
              <a:xfrm>
                <a:off x="1178" y="2375"/>
                <a:ext cx="793" cy="751"/>
              </a:xfrm>
              <a:prstGeom prst="ellipse">
                <a:avLst/>
              </a:prstGeom>
              <a:solidFill>
                <a:srgbClr val="003366"/>
              </a:solidFill>
              <a:ln w="28575" algn="ctr">
                <a:solidFill>
                  <a:srgbClr val="FFFFFF"/>
                </a:solidFill>
                <a:round/>
                <a:headEnd/>
                <a:tailEnd/>
              </a:ln>
            </p:spPr>
            <p:txBody>
              <a:bodyPr wrap="none" anchor="ctr"/>
              <a:lstStyle/>
              <a:p>
                <a:pPr algn="ctr"/>
                <a:endParaRPr kumimoji="0" lang="zh-CN" altLang="en-US" b="0">
                  <a:solidFill>
                    <a:srgbClr val="000000"/>
                  </a:solidFill>
                </a:endParaRPr>
              </a:p>
            </p:txBody>
          </p:sp>
        </p:grpSp>
        <p:grpSp>
          <p:nvGrpSpPr>
            <p:cNvPr id="24" name="Group 7"/>
            <p:cNvGrpSpPr>
              <a:grpSpLocks/>
            </p:cNvGrpSpPr>
            <p:nvPr/>
          </p:nvGrpSpPr>
          <p:grpSpPr bwMode="auto">
            <a:xfrm>
              <a:off x="941461" y="2882552"/>
              <a:ext cx="1587500" cy="1403350"/>
              <a:chOff x="0" y="2318"/>
              <a:chExt cx="1000" cy="884"/>
            </a:xfrm>
          </p:grpSpPr>
          <p:sp>
            <p:nvSpPr>
              <p:cNvPr id="40" name="AutoShape 39"/>
              <p:cNvSpPr>
                <a:spLocks noChangeArrowheads="1"/>
              </p:cNvSpPr>
              <p:nvPr/>
            </p:nvSpPr>
            <p:spPr bwMode="gray">
              <a:xfrm>
                <a:off x="0" y="2318"/>
                <a:ext cx="1000" cy="88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a:endParaRPr kumimoji="0" lang="zh-CN" altLang="en-US" b="0">
                  <a:solidFill>
                    <a:srgbClr val="000000"/>
                  </a:solidFill>
                </a:endParaRPr>
              </a:p>
            </p:txBody>
          </p:sp>
          <p:sp>
            <p:nvSpPr>
              <p:cNvPr id="41" name="Oval 40"/>
              <p:cNvSpPr>
                <a:spLocks noChangeArrowheads="1"/>
              </p:cNvSpPr>
              <p:nvPr/>
            </p:nvSpPr>
            <p:spPr bwMode="gray">
              <a:xfrm>
                <a:off x="83" y="2390"/>
                <a:ext cx="834" cy="739"/>
              </a:xfrm>
              <a:prstGeom prst="ellipse">
                <a:avLst/>
              </a:prstGeom>
              <a:solidFill>
                <a:srgbClr val="008000"/>
              </a:solidFill>
              <a:ln w="28575" algn="ctr">
                <a:solidFill>
                  <a:srgbClr val="FFFFFF"/>
                </a:solidFill>
                <a:round/>
                <a:headEnd/>
                <a:tailEnd/>
              </a:ln>
            </p:spPr>
            <p:txBody>
              <a:bodyPr wrap="none" anchor="ctr"/>
              <a:lstStyle/>
              <a:p>
                <a:pPr algn="ctr"/>
                <a:endParaRPr kumimoji="0" lang="zh-CN" altLang="en-US" b="0">
                  <a:solidFill>
                    <a:srgbClr val="000000"/>
                  </a:solidFill>
                </a:endParaRPr>
              </a:p>
            </p:txBody>
          </p:sp>
          <p:sp>
            <p:nvSpPr>
              <p:cNvPr id="42" name="Text Box 84"/>
              <p:cNvSpPr txBox="1">
                <a:spLocks noChangeArrowheads="1"/>
              </p:cNvSpPr>
              <p:nvPr/>
            </p:nvSpPr>
            <p:spPr bwMode="auto">
              <a:xfrm>
                <a:off x="86" y="2493"/>
                <a:ext cx="827" cy="514"/>
              </a:xfrm>
              <a:prstGeom prst="rect">
                <a:avLst/>
              </a:prstGeom>
              <a:noFill/>
              <a:ln>
                <a:noFill/>
              </a:ln>
              <a:extLst/>
            </p:spPr>
            <p:txBody>
              <a:bodyPr>
                <a:spAutoFit/>
              </a:bodyPr>
              <a:lstStyle>
                <a:lvl1pPr eaLnBrk="0" hangingPunct="0">
                  <a:defRPr kumimoji="1" sz="2400">
                    <a:solidFill>
                      <a:schemeClr val="tx1"/>
                    </a:solidFill>
                    <a:latin typeface="Arial" charset="0"/>
                    <a:ea typeface="隶书" pitchFamily="49" charset="-122"/>
                  </a:defRPr>
                </a:lvl1pPr>
                <a:lvl2pPr marL="742950" indent="-285750" eaLnBrk="0" hangingPunct="0">
                  <a:defRPr kumimoji="1" sz="2400">
                    <a:solidFill>
                      <a:schemeClr val="tx1"/>
                    </a:solidFill>
                    <a:latin typeface="Arial" charset="0"/>
                    <a:ea typeface="隶书" pitchFamily="49" charset="-122"/>
                  </a:defRPr>
                </a:lvl2pPr>
                <a:lvl3pPr marL="1143000" indent="-228600" eaLnBrk="0" hangingPunct="0">
                  <a:defRPr kumimoji="1" sz="2400">
                    <a:solidFill>
                      <a:schemeClr val="tx1"/>
                    </a:solidFill>
                    <a:latin typeface="Arial" charset="0"/>
                    <a:ea typeface="隶书" pitchFamily="49" charset="-122"/>
                  </a:defRPr>
                </a:lvl3pPr>
                <a:lvl4pPr marL="1600200" indent="-228600" eaLnBrk="0" hangingPunct="0">
                  <a:defRPr kumimoji="1" sz="2400">
                    <a:solidFill>
                      <a:schemeClr val="tx1"/>
                    </a:solidFill>
                    <a:latin typeface="Arial" charset="0"/>
                    <a:ea typeface="隶书" pitchFamily="49" charset="-122"/>
                  </a:defRPr>
                </a:lvl4pPr>
                <a:lvl5pPr marL="2057400" indent="-228600" eaLnBrk="0" hangingPunct="0">
                  <a:defRPr kumimoji="1" sz="2400">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2400">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2400">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2400">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2400">
                    <a:solidFill>
                      <a:schemeClr val="tx1"/>
                    </a:solidFill>
                    <a:latin typeface="Arial" charset="0"/>
                    <a:ea typeface="隶书" pitchFamily="49" charset="-122"/>
                  </a:defRPr>
                </a:lvl9pPr>
              </a:lstStyle>
              <a:p>
                <a:pPr algn="ctr" eaLnBrk="1" hangingPunct="1">
                  <a:spcBef>
                    <a:spcPct val="35000"/>
                  </a:spcBef>
                </a:pPr>
                <a:r>
                  <a:rPr kumimoji="0" lang="en-US" altLang="zh-CN" sz="2000" b="0" dirty="0">
                    <a:solidFill>
                      <a:srgbClr val="FFFFFF"/>
                    </a:solidFill>
                    <a:effectLst>
                      <a:outerShdw blurRad="38100" dist="38100" dir="2700000" algn="tl">
                        <a:srgbClr val="C0C0C0"/>
                      </a:outerShdw>
                    </a:effectLst>
                    <a:ea typeface="华文中宋" pitchFamily="2" charset="-122"/>
                  </a:rPr>
                  <a:t>MOOC</a:t>
                </a:r>
              </a:p>
              <a:p>
                <a:pPr algn="ctr" eaLnBrk="1" hangingPunct="1">
                  <a:spcBef>
                    <a:spcPct val="35000"/>
                  </a:spcBef>
                </a:pPr>
                <a:r>
                  <a:rPr kumimoji="0" lang="zh-CN" altLang="en-US" sz="2000" b="0" dirty="0" smtClean="0">
                    <a:solidFill>
                      <a:srgbClr val="FFFFFF"/>
                    </a:solidFill>
                    <a:effectLst>
                      <a:outerShdw blurRad="38100" dist="38100" dir="2700000" algn="tl">
                        <a:srgbClr val="C0C0C0"/>
                      </a:outerShdw>
                    </a:effectLst>
                    <a:ea typeface="华文中宋" pitchFamily="2" charset="-122"/>
                  </a:rPr>
                  <a:t>标杆</a:t>
                </a:r>
                <a:r>
                  <a:rPr kumimoji="0" lang="zh-CN" altLang="en-US" sz="2000" b="0" dirty="0">
                    <a:solidFill>
                      <a:srgbClr val="FFFFFF"/>
                    </a:solidFill>
                    <a:effectLst>
                      <a:outerShdw blurRad="38100" dist="38100" dir="2700000" algn="tl">
                        <a:srgbClr val="C0C0C0"/>
                      </a:outerShdw>
                    </a:effectLst>
                    <a:ea typeface="华文中宋" pitchFamily="2" charset="-122"/>
                  </a:rPr>
                  <a:t>课程</a:t>
                </a:r>
              </a:p>
            </p:txBody>
          </p:sp>
        </p:grpSp>
        <p:grpSp>
          <p:nvGrpSpPr>
            <p:cNvPr id="25" name="Group 11"/>
            <p:cNvGrpSpPr>
              <a:grpSpLocks/>
            </p:cNvGrpSpPr>
            <p:nvPr/>
          </p:nvGrpSpPr>
          <p:grpSpPr bwMode="auto">
            <a:xfrm>
              <a:off x="2757561" y="4366865"/>
              <a:ext cx="1365250" cy="1222375"/>
              <a:chOff x="489" y="1389"/>
              <a:chExt cx="1065" cy="965"/>
            </a:xfrm>
          </p:grpSpPr>
          <p:sp>
            <p:nvSpPr>
              <p:cNvPr id="38" name="AutoShape 39"/>
              <p:cNvSpPr>
                <a:spLocks noChangeArrowheads="1"/>
              </p:cNvSpPr>
              <p:nvPr/>
            </p:nvSpPr>
            <p:spPr bwMode="gray">
              <a:xfrm>
                <a:off x="489" y="138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a:endParaRPr kumimoji="0" lang="zh-CN" altLang="en-US" b="0">
                  <a:solidFill>
                    <a:srgbClr val="000000"/>
                  </a:solidFill>
                </a:endParaRPr>
              </a:p>
            </p:txBody>
          </p:sp>
          <p:sp>
            <p:nvSpPr>
              <p:cNvPr id="39" name="Oval 40"/>
              <p:cNvSpPr>
                <a:spLocks noChangeArrowheads="1"/>
              </p:cNvSpPr>
              <p:nvPr/>
            </p:nvSpPr>
            <p:spPr bwMode="gray">
              <a:xfrm>
                <a:off x="577" y="1469"/>
                <a:ext cx="889" cy="806"/>
              </a:xfrm>
              <a:prstGeom prst="ellipse">
                <a:avLst/>
              </a:prstGeom>
              <a:solidFill>
                <a:srgbClr val="003366"/>
              </a:solidFill>
              <a:ln w="28575" algn="ctr">
                <a:solidFill>
                  <a:srgbClr val="FFFFFF"/>
                </a:solidFill>
                <a:round/>
                <a:headEnd/>
                <a:tailEnd/>
              </a:ln>
            </p:spPr>
            <p:txBody>
              <a:bodyPr wrap="none" anchor="ctr"/>
              <a:lstStyle/>
              <a:p>
                <a:pPr algn="ctr"/>
                <a:endParaRPr kumimoji="0" lang="zh-CN" altLang="en-US" b="0">
                  <a:solidFill>
                    <a:srgbClr val="000000"/>
                  </a:solidFill>
                </a:endParaRPr>
              </a:p>
            </p:txBody>
          </p:sp>
        </p:grpSp>
        <p:grpSp>
          <p:nvGrpSpPr>
            <p:cNvPr id="26" name="Group 15"/>
            <p:cNvGrpSpPr>
              <a:grpSpLocks/>
            </p:cNvGrpSpPr>
            <p:nvPr/>
          </p:nvGrpSpPr>
          <p:grpSpPr bwMode="auto">
            <a:xfrm>
              <a:off x="2757561" y="1499840"/>
              <a:ext cx="1365250" cy="1222375"/>
              <a:chOff x="489" y="1389"/>
              <a:chExt cx="1065" cy="965"/>
            </a:xfrm>
          </p:grpSpPr>
          <p:sp>
            <p:nvSpPr>
              <p:cNvPr id="35" name="AutoShape 39"/>
              <p:cNvSpPr>
                <a:spLocks noChangeArrowheads="1"/>
              </p:cNvSpPr>
              <p:nvPr/>
            </p:nvSpPr>
            <p:spPr bwMode="gray">
              <a:xfrm>
                <a:off x="489" y="138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a:endParaRPr kumimoji="0" lang="zh-CN" altLang="en-US" b="0">
                  <a:solidFill>
                    <a:srgbClr val="000000"/>
                  </a:solidFill>
                </a:endParaRPr>
              </a:p>
            </p:txBody>
          </p:sp>
          <p:sp>
            <p:nvSpPr>
              <p:cNvPr id="36" name="Oval 40"/>
              <p:cNvSpPr>
                <a:spLocks noChangeArrowheads="1"/>
              </p:cNvSpPr>
              <p:nvPr/>
            </p:nvSpPr>
            <p:spPr bwMode="gray">
              <a:xfrm>
                <a:off x="577" y="1469"/>
                <a:ext cx="889" cy="806"/>
              </a:xfrm>
              <a:prstGeom prst="ellipse">
                <a:avLst/>
              </a:prstGeom>
              <a:solidFill>
                <a:srgbClr val="003366"/>
              </a:solidFill>
              <a:ln w="28575" algn="ctr">
                <a:solidFill>
                  <a:srgbClr val="FFFFFF"/>
                </a:solidFill>
                <a:round/>
                <a:headEnd/>
                <a:tailEnd/>
              </a:ln>
            </p:spPr>
            <p:txBody>
              <a:bodyPr wrap="none" anchor="ctr"/>
              <a:lstStyle/>
              <a:p>
                <a:pPr algn="ctr"/>
                <a:endParaRPr kumimoji="0" lang="zh-CN" altLang="en-US" b="0">
                  <a:solidFill>
                    <a:srgbClr val="000000"/>
                  </a:solidFill>
                </a:endParaRPr>
              </a:p>
            </p:txBody>
          </p:sp>
          <p:sp>
            <p:nvSpPr>
              <p:cNvPr id="37" name="Text Box 84"/>
              <p:cNvSpPr txBox="1">
                <a:spLocks noChangeArrowheads="1"/>
              </p:cNvSpPr>
              <p:nvPr/>
            </p:nvSpPr>
            <p:spPr bwMode="auto">
              <a:xfrm>
                <a:off x="634" y="1600"/>
                <a:ext cx="882" cy="559"/>
              </a:xfrm>
              <a:prstGeom prst="rect">
                <a:avLst/>
              </a:prstGeom>
              <a:noFill/>
              <a:ln>
                <a:noFill/>
              </a:ln>
              <a:extLst/>
            </p:spPr>
            <p:txBody>
              <a:bodyPr>
                <a:spAutoFit/>
              </a:bodyPr>
              <a:lstStyle>
                <a:lvl1pPr eaLnBrk="0" hangingPunct="0">
                  <a:defRPr kumimoji="1" sz="2400">
                    <a:solidFill>
                      <a:schemeClr val="tx1"/>
                    </a:solidFill>
                    <a:latin typeface="Arial" charset="0"/>
                    <a:ea typeface="隶书" pitchFamily="49" charset="-122"/>
                  </a:defRPr>
                </a:lvl1pPr>
                <a:lvl2pPr marL="742950" indent="-285750" eaLnBrk="0" hangingPunct="0">
                  <a:defRPr kumimoji="1" sz="2400">
                    <a:solidFill>
                      <a:schemeClr val="tx1"/>
                    </a:solidFill>
                    <a:latin typeface="Arial" charset="0"/>
                    <a:ea typeface="隶书" pitchFamily="49" charset="-122"/>
                  </a:defRPr>
                </a:lvl2pPr>
                <a:lvl3pPr marL="1143000" indent="-228600" eaLnBrk="0" hangingPunct="0">
                  <a:defRPr kumimoji="1" sz="2400">
                    <a:solidFill>
                      <a:schemeClr val="tx1"/>
                    </a:solidFill>
                    <a:latin typeface="Arial" charset="0"/>
                    <a:ea typeface="隶书" pitchFamily="49" charset="-122"/>
                  </a:defRPr>
                </a:lvl3pPr>
                <a:lvl4pPr marL="1600200" indent="-228600" eaLnBrk="0" hangingPunct="0">
                  <a:defRPr kumimoji="1" sz="2400">
                    <a:solidFill>
                      <a:schemeClr val="tx1"/>
                    </a:solidFill>
                    <a:latin typeface="Arial" charset="0"/>
                    <a:ea typeface="隶书" pitchFamily="49" charset="-122"/>
                  </a:defRPr>
                </a:lvl4pPr>
                <a:lvl5pPr marL="2057400" indent="-228600" eaLnBrk="0" hangingPunct="0">
                  <a:defRPr kumimoji="1" sz="2400">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2400">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2400">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2400">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2400">
                    <a:solidFill>
                      <a:schemeClr val="tx1"/>
                    </a:solidFill>
                    <a:latin typeface="Arial" charset="0"/>
                    <a:ea typeface="隶书" pitchFamily="49" charset="-122"/>
                  </a:defRPr>
                </a:lvl9pPr>
              </a:lstStyle>
              <a:p>
                <a:pPr algn="ctr" eaLnBrk="1" hangingPunct="1">
                  <a:spcBef>
                    <a:spcPct val="35000"/>
                  </a:spcBef>
                </a:pPr>
                <a:r>
                  <a:rPr kumimoji="0" lang="en-US" altLang="zh-CN" sz="2000" b="0" dirty="0" smtClean="0">
                    <a:solidFill>
                      <a:srgbClr val="FFFFFF"/>
                    </a:solidFill>
                    <a:effectLst>
                      <a:outerShdw blurRad="38100" dist="38100" dir="2700000" algn="tl">
                        <a:srgbClr val="C0C0C0"/>
                      </a:outerShdw>
                    </a:effectLst>
                    <a:ea typeface="华文中宋" pitchFamily="2" charset="-122"/>
                  </a:rPr>
                  <a:t>SPOC</a:t>
                </a:r>
                <a:r>
                  <a:rPr kumimoji="0" lang="zh-CN" altLang="en-US" sz="2000" dirty="0" smtClean="0">
                    <a:solidFill>
                      <a:srgbClr val="FFFFFF"/>
                    </a:solidFill>
                    <a:effectLst>
                      <a:outerShdw blurRad="38100" dist="38100" dir="2700000" algn="tl">
                        <a:srgbClr val="C0C0C0"/>
                      </a:outerShdw>
                    </a:effectLst>
                    <a:ea typeface="华文中宋" pitchFamily="2" charset="-122"/>
                  </a:rPr>
                  <a:t>课程</a:t>
                </a:r>
                <a:r>
                  <a:rPr kumimoji="0" lang="en-US" altLang="zh-CN" sz="2000" dirty="0" smtClean="0">
                    <a:solidFill>
                      <a:srgbClr val="FFFFFF"/>
                    </a:solidFill>
                    <a:effectLst>
                      <a:outerShdw blurRad="38100" dist="38100" dir="2700000" algn="tl">
                        <a:srgbClr val="C0C0C0"/>
                      </a:outerShdw>
                    </a:effectLst>
                    <a:ea typeface="华文中宋" pitchFamily="2" charset="-122"/>
                  </a:rPr>
                  <a:t>1</a:t>
                </a:r>
                <a:endParaRPr kumimoji="0" lang="en-US" altLang="zh-CN" sz="2000" b="0" dirty="0">
                  <a:solidFill>
                    <a:srgbClr val="FFFFFF"/>
                  </a:solidFill>
                  <a:effectLst>
                    <a:outerShdw blurRad="38100" dist="38100" dir="2700000" algn="tl">
                      <a:srgbClr val="C0C0C0"/>
                    </a:outerShdw>
                  </a:effectLst>
                  <a:ea typeface="华文中宋" pitchFamily="2" charset="-122"/>
                </a:endParaRPr>
              </a:p>
            </p:txBody>
          </p:sp>
        </p:grpSp>
        <p:grpSp>
          <p:nvGrpSpPr>
            <p:cNvPr id="27" name="Group 19"/>
            <p:cNvGrpSpPr>
              <a:grpSpLocks/>
            </p:cNvGrpSpPr>
            <p:nvPr/>
          </p:nvGrpSpPr>
          <p:grpSpPr bwMode="auto">
            <a:xfrm>
              <a:off x="2381324" y="2498377"/>
              <a:ext cx="536575" cy="2044700"/>
              <a:chOff x="805" y="2076"/>
              <a:chExt cx="440" cy="1288"/>
            </a:xfrm>
          </p:grpSpPr>
          <p:sp>
            <p:nvSpPr>
              <p:cNvPr id="31" name="Line 20"/>
              <p:cNvSpPr>
                <a:spLocks noChangeShapeType="1"/>
              </p:cNvSpPr>
              <p:nvPr/>
            </p:nvSpPr>
            <p:spPr bwMode="auto">
              <a:xfrm>
                <a:off x="892" y="2720"/>
                <a:ext cx="2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1"/>
              <p:cNvSpPr>
                <a:spLocks noChangeShapeType="1"/>
              </p:cNvSpPr>
              <p:nvPr/>
            </p:nvSpPr>
            <p:spPr bwMode="auto">
              <a:xfrm flipV="1">
                <a:off x="808" y="2076"/>
                <a:ext cx="437" cy="4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2"/>
              <p:cNvSpPr>
                <a:spLocks noChangeShapeType="1"/>
              </p:cNvSpPr>
              <p:nvPr/>
            </p:nvSpPr>
            <p:spPr bwMode="auto">
              <a:xfrm>
                <a:off x="805" y="2937"/>
                <a:ext cx="437" cy="4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 name="Text Box 84"/>
            <p:cNvSpPr txBox="1">
              <a:spLocks noChangeArrowheads="1"/>
            </p:cNvSpPr>
            <p:nvPr/>
          </p:nvSpPr>
          <p:spPr bwMode="auto">
            <a:xfrm>
              <a:off x="2850306" y="3219780"/>
              <a:ext cx="1130658" cy="708091"/>
            </a:xfrm>
            <a:prstGeom prst="rect">
              <a:avLst/>
            </a:prstGeom>
            <a:noFill/>
            <a:ln>
              <a:noFill/>
            </a:ln>
            <a:extLst/>
          </p:spPr>
          <p:txBody>
            <a:bodyPr>
              <a:spAutoFit/>
            </a:bodyPr>
            <a:lstStyle>
              <a:lvl1pPr eaLnBrk="0" hangingPunct="0">
                <a:defRPr kumimoji="1" sz="2400">
                  <a:solidFill>
                    <a:schemeClr val="tx1"/>
                  </a:solidFill>
                  <a:latin typeface="Arial" charset="0"/>
                  <a:ea typeface="隶书" pitchFamily="49" charset="-122"/>
                </a:defRPr>
              </a:lvl1pPr>
              <a:lvl2pPr marL="742950" indent="-285750" eaLnBrk="0" hangingPunct="0">
                <a:defRPr kumimoji="1" sz="2400">
                  <a:solidFill>
                    <a:schemeClr val="tx1"/>
                  </a:solidFill>
                  <a:latin typeface="Arial" charset="0"/>
                  <a:ea typeface="隶书" pitchFamily="49" charset="-122"/>
                </a:defRPr>
              </a:lvl2pPr>
              <a:lvl3pPr marL="1143000" indent="-228600" eaLnBrk="0" hangingPunct="0">
                <a:defRPr kumimoji="1" sz="2400">
                  <a:solidFill>
                    <a:schemeClr val="tx1"/>
                  </a:solidFill>
                  <a:latin typeface="Arial" charset="0"/>
                  <a:ea typeface="隶书" pitchFamily="49" charset="-122"/>
                </a:defRPr>
              </a:lvl3pPr>
              <a:lvl4pPr marL="1600200" indent="-228600" eaLnBrk="0" hangingPunct="0">
                <a:defRPr kumimoji="1" sz="2400">
                  <a:solidFill>
                    <a:schemeClr val="tx1"/>
                  </a:solidFill>
                  <a:latin typeface="Arial" charset="0"/>
                  <a:ea typeface="隶书" pitchFamily="49" charset="-122"/>
                </a:defRPr>
              </a:lvl4pPr>
              <a:lvl5pPr marL="2057400" indent="-228600" eaLnBrk="0" hangingPunct="0">
                <a:defRPr kumimoji="1" sz="2400">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2400">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2400">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2400">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2400">
                  <a:solidFill>
                    <a:schemeClr val="tx1"/>
                  </a:solidFill>
                  <a:latin typeface="Arial" charset="0"/>
                  <a:ea typeface="隶书" pitchFamily="49" charset="-122"/>
                </a:defRPr>
              </a:lvl9pPr>
            </a:lstStyle>
            <a:p>
              <a:pPr algn="ctr" eaLnBrk="1" hangingPunct="1">
                <a:spcBef>
                  <a:spcPct val="35000"/>
                </a:spcBef>
              </a:pPr>
              <a:r>
                <a:rPr kumimoji="0" lang="en-US" altLang="zh-CN" sz="2000" b="0" dirty="0" smtClean="0">
                  <a:solidFill>
                    <a:srgbClr val="FFFFFF"/>
                  </a:solidFill>
                  <a:effectLst>
                    <a:outerShdw blurRad="38100" dist="38100" dir="2700000" algn="tl">
                      <a:srgbClr val="C0C0C0"/>
                    </a:outerShdw>
                  </a:effectLst>
                  <a:ea typeface="华文中宋" pitchFamily="2" charset="-122"/>
                </a:rPr>
                <a:t>SPOC</a:t>
              </a:r>
              <a:r>
                <a:rPr kumimoji="0" lang="zh-CN" altLang="en-US" sz="2000" dirty="0" smtClean="0">
                  <a:solidFill>
                    <a:srgbClr val="FFFFFF"/>
                  </a:solidFill>
                  <a:effectLst>
                    <a:outerShdw blurRad="38100" dist="38100" dir="2700000" algn="tl">
                      <a:srgbClr val="C0C0C0"/>
                    </a:outerShdw>
                  </a:effectLst>
                  <a:ea typeface="华文中宋" pitchFamily="2" charset="-122"/>
                </a:rPr>
                <a:t>课程</a:t>
              </a:r>
              <a:r>
                <a:rPr kumimoji="0" lang="en-US" altLang="zh-CN" sz="2000" dirty="0" smtClean="0">
                  <a:solidFill>
                    <a:srgbClr val="FFFFFF"/>
                  </a:solidFill>
                  <a:effectLst>
                    <a:outerShdw blurRad="38100" dist="38100" dir="2700000" algn="tl">
                      <a:srgbClr val="C0C0C0"/>
                    </a:outerShdw>
                  </a:effectLst>
                  <a:ea typeface="华文中宋" pitchFamily="2" charset="-122"/>
                </a:rPr>
                <a:t>2</a:t>
              </a:r>
              <a:endParaRPr kumimoji="0" lang="en-US" altLang="zh-CN" sz="2000" b="0" dirty="0">
                <a:solidFill>
                  <a:srgbClr val="FFFFFF"/>
                </a:solidFill>
                <a:effectLst>
                  <a:outerShdw blurRad="38100" dist="38100" dir="2700000" algn="tl">
                    <a:srgbClr val="C0C0C0"/>
                  </a:outerShdw>
                </a:effectLst>
                <a:ea typeface="华文中宋" pitchFamily="2" charset="-122"/>
              </a:endParaRPr>
            </a:p>
          </p:txBody>
        </p:sp>
        <p:sp>
          <p:nvSpPr>
            <p:cNvPr id="30" name="Text Box 84"/>
            <p:cNvSpPr txBox="1">
              <a:spLocks noChangeArrowheads="1"/>
            </p:cNvSpPr>
            <p:nvPr/>
          </p:nvSpPr>
          <p:spPr bwMode="auto">
            <a:xfrm>
              <a:off x="2850306" y="4659940"/>
              <a:ext cx="1130658" cy="708091"/>
            </a:xfrm>
            <a:prstGeom prst="rect">
              <a:avLst/>
            </a:prstGeom>
            <a:noFill/>
            <a:ln>
              <a:noFill/>
            </a:ln>
            <a:extLst/>
          </p:spPr>
          <p:txBody>
            <a:bodyPr>
              <a:spAutoFit/>
            </a:bodyPr>
            <a:lstStyle>
              <a:lvl1pPr eaLnBrk="0" hangingPunct="0">
                <a:defRPr kumimoji="1" sz="2400">
                  <a:solidFill>
                    <a:schemeClr val="tx1"/>
                  </a:solidFill>
                  <a:latin typeface="Arial" charset="0"/>
                  <a:ea typeface="隶书" pitchFamily="49" charset="-122"/>
                </a:defRPr>
              </a:lvl1pPr>
              <a:lvl2pPr marL="742950" indent="-285750" eaLnBrk="0" hangingPunct="0">
                <a:defRPr kumimoji="1" sz="2400">
                  <a:solidFill>
                    <a:schemeClr val="tx1"/>
                  </a:solidFill>
                  <a:latin typeface="Arial" charset="0"/>
                  <a:ea typeface="隶书" pitchFamily="49" charset="-122"/>
                </a:defRPr>
              </a:lvl2pPr>
              <a:lvl3pPr marL="1143000" indent="-228600" eaLnBrk="0" hangingPunct="0">
                <a:defRPr kumimoji="1" sz="2400">
                  <a:solidFill>
                    <a:schemeClr val="tx1"/>
                  </a:solidFill>
                  <a:latin typeface="Arial" charset="0"/>
                  <a:ea typeface="隶书" pitchFamily="49" charset="-122"/>
                </a:defRPr>
              </a:lvl3pPr>
              <a:lvl4pPr marL="1600200" indent="-228600" eaLnBrk="0" hangingPunct="0">
                <a:defRPr kumimoji="1" sz="2400">
                  <a:solidFill>
                    <a:schemeClr val="tx1"/>
                  </a:solidFill>
                  <a:latin typeface="Arial" charset="0"/>
                  <a:ea typeface="隶书" pitchFamily="49" charset="-122"/>
                </a:defRPr>
              </a:lvl4pPr>
              <a:lvl5pPr marL="2057400" indent="-228600" eaLnBrk="0" hangingPunct="0">
                <a:defRPr kumimoji="1" sz="2400">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2400">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2400">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2400">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2400">
                  <a:solidFill>
                    <a:schemeClr val="tx1"/>
                  </a:solidFill>
                  <a:latin typeface="Arial" charset="0"/>
                  <a:ea typeface="隶书" pitchFamily="49" charset="-122"/>
                </a:defRPr>
              </a:lvl9pPr>
            </a:lstStyle>
            <a:p>
              <a:pPr algn="ctr" eaLnBrk="1" hangingPunct="1">
                <a:spcBef>
                  <a:spcPct val="35000"/>
                </a:spcBef>
              </a:pPr>
              <a:r>
                <a:rPr kumimoji="0" lang="en-US" altLang="zh-CN" sz="2000" b="0" dirty="0" smtClean="0">
                  <a:solidFill>
                    <a:srgbClr val="FFFFFF"/>
                  </a:solidFill>
                  <a:effectLst>
                    <a:outerShdw blurRad="38100" dist="38100" dir="2700000" algn="tl">
                      <a:srgbClr val="C0C0C0"/>
                    </a:outerShdw>
                  </a:effectLst>
                  <a:ea typeface="华文中宋" pitchFamily="2" charset="-122"/>
                </a:rPr>
                <a:t>SPOC</a:t>
              </a:r>
              <a:r>
                <a:rPr kumimoji="0" lang="zh-CN" altLang="en-US" sz="2000" dirty="0" smtClean="0">
                  <a:solidFill>
                    <a:srgbClr val="FFFFFF"/>
                  </a:solidFill>
                  <a:effectLst>
                    <a:outerShdw blurRad="38100" dist="38100" dir="2700000" algn="tl">
                      <a:srgbClr val="C0C0C0"/>
                    </a:outerShdw>
                  </a:effectLst>
                  <a:ea typeface="华文中宋" pitchFamily="2" charset="-122"/>
                </a:rPr>
                <a:t>课程</a:t>
              </a:r>
              <a:r>
                <a:rPr kumimoji="0" lang="en-US" altLang="zh-CN" sz="2000" dirty="0" smtClean="0">
                  <a:solidFill>
                    <a:srgbClr val="FFFFFF"/>
                  </a:solidFill>
                  <a:effectLst>
                    <a:outerShdw blurRad="38100" dist="38100" dir="2700000" algn="tl">
                      <a:srgbClr val="C0C0C0"/>
                    </a:outerShdw>
                  </a:effectLst>
                  <a:ea typeface="华文中宋" pitchFamily="2" charset="-122"/>
                </a:rPr>
                <a:t>3</a:t>
              </a:r>
              <a:endParaRPr kumimoji="0" lang="en-US" altLang="zh-CN" sz="2000" b="0" dirty="0">
                <a:solidFill>
                  <a:srgbClr val="FFFFFF"/>
                </a:solidFill>
                <a:effectLst>
                  <a:outerShdw blurRad="38100" dist="38100" dir="2700000" algn="tl">
                    <a:srgbClr val="C0C0C0"/>
                  </a:outerShdw>
                </a:effectLst>
                <a:ea typeface="华文中宋" pitchFamily="2" charset="-122"/>
              </a:endParaRPr>
            </a:p>
          </p:txBody>
        </p:sp>
      </p:grpSp>
      <p:sp>
        <p:nvSpPr>
          <p:cNvPr id="58" name="灯片编号占位符 57"/>
          <p:cNvSpPr>
            <a:spLocks noGrp="1"/>
          </p:cNvSpPr>
          <p:nvPr>
            <p:ph type="sldNum" sz="quarter" idx="12"/>
          </p:nvPr>
        </p:nvSpPr>
        <p:spPr/>
        <p:txBody>
          <a:bodyPr/>
          <a:lstStyle/>
          <a:p>
            <a:fld id="{37D0923F-6D8F-42F0-9B94-27D917E6E41C}" type="slidenum">
              <a:rPr lang="en-US" smtClean="0"/>
              <a:t>6</a:t>
            </a:fld>
            <a:endParaRPr lang="en-US" dirty="0"/>
          </a:p>
        </p:txBody>
      </p:sp>
      <p:grpSp>
        <p:nvGrpSpPr>
          <p:cNvPr id="91" name="组 90"/>
          <p:cNvGrpSpPr/>
          <p:nvPr/>
        </p:nvGrpSpPr>
        <p:grpSpPr>
          <a:xfrm>
            <a:off x="3635896" y="1988145"/>
            <a:ext cx="5398813" cy="3745111"/>
            <a:chOff x="1259633" y="1772816"/>
            <a:chExt cx="5398813" cy="3745111"/>
          </a:xfrm>
        </p:grpSpPr>
        <p:grpSp>
          <p:nvGrpSpPr>
            <p:cNvPr id="92" name="Group 27"/>
            <p:cNvGrpSpPr>
              <a:grpSpLocks/>
            </p:cNvGrpSpPr>
            <p:nvPr/>
          </p:nvGrpSpPr>
          <p:grpSpPr bwMode="auto">
            <a:xfrm>
              <a:off x="1259633" y="1772816"/>
              <a:ext cx="5184576" cy="3745111"/>
              <a:chOff x="158" y="482"/>
              <a:chExt cx="5444" cy="3607"/>
            </a:xfrm>
          </p:grpSpPr>
          <p:pic>
            <p:nvPicPr>
              <p:cNvPr id="97" name="Picture 28"/>
              <p:cNvPicPr>
                <a:picLocks noChangeAspect="1" noChangeArrowheads="1"/>
              </p:cNvPicPr>
              <p:nvPr/>
            </p:nvPicPr>
            <p:blipFill>
              <a:blip r:embed="rId3">
                <a:extLst>
                  <a:ext uri="{28A0092B-C50C-407E-A947-70E740481C1C}">
                    <a14:useLocalDpi xmlns:a14="http://schemas.microsoft.com/office/drawing/2010/main" val="0"/>
                  </a:ext>
                </a:extLst>
              </a:blip>
              <a:srcRect t="5914"/>
              <a:stretch>
                <a:fillRect/>
              </a:stretch>
            </p:blipFill>
            <p:spPr bwMode="auto">
              <a:xfrm>
                <a:off x="158" y="482"/>
                <a:ext cx="5444" cy="360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8"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768"/>
                <a:ext cx="1633" cy="312"/>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9"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 y="482"/>
                <a:ext cx="2767" cy="264"/>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 y="1207"/>
                <a:ext cx="920" cy="79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93" name="Rectangle 35"/>
            <p:cNvSpPr>
              <a:spLocks noChangeArrowheads="1"/>
            </p:cNvSpPr>
            <p:nvPr/>
          </p:nvSpPr>
          <p:spPr bwMode="auto">
            <a:xfrm>
              <a:off x="2627784" y="3816856"/>
              <a:ext cx="3622945" cy="1680434"/>
            </a:xfrm>
            <a:prstGeom prst="rect">
              <a:avLst/>
            </a:prstGeom>
            <a:noFill/>
            <a:ln w="76200">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4" name="Rectangle 36"/>
            <p:cNvSpPr>
              <a:spLocks noChangeArrowheads="1"/>
            </p:cNvSpPr>
            <p:nvPr/>
          </p:nvSpPr>
          <p:spPr bwMode="auto">
            <a:xfrm>
              <a:off x="2598492" y="2699807"/>
              <a:ext cx="3679914" cy="963920"/>
            </a:xfrm>
            <a:prstGeom prst="rect">
              <a:avLst/>
            </a:prstGeom>
            <a:noFill/>
            <a:ln w="762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5" name="Text Box 33"/>
            <p:cNvSpPr txBox="1">
              <a:spLocks noChangeArrowheads="1"/>
            </p:cNvSpPr>
            <p:nvPr/>
          </p:nvSpPr>
          <p:spPr bwMode="auto">
            <a:xfrm>
              <a:off x="2640484" y="2852936"/>
              <a:ext cx="4017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2400" dirty="0">
                  <a:solidFill>
                    <a:srgbClr val="3333CC"/>
                  </a:solidFill>
                  <a:latin typeface="微软雅黑" charset="0"/>
                  <a:ea typeface="微软雅黑" charset="0"/>
                </a:rPr>
                <a:t>SPOC</a:t>
              </a:r>
              <a:r>
                <a:rPr lang="zh-CN" altLang="en-US" sz="2400" dirty="0">
                  <a:solidFill>
                    <a:srgbClr val="3333CC"/>
                  </a:solidFill>
                  <a:latin typeface="微软雅黑" charset="0"/>
                  <a:ea typeface="微软雅黑" charset="0"/>
                </a:rPr>
                <a:t>课程由各自教师维护</a:t>
              </a:r>
            </a:p>
          </p:txBody>
        </p:sp>
        <p:sp>
          <p:nvSpPr>
            <p:cNvPr id="96" name="Text Box 34"/>
            <p:cNvSpPr txBox="1">
              <a:spLocks noChangeArrowheads="1"/>
            </p:cNvSpPr>
            <p:nvPr/>
          </p:nvSpPr>
          <p:spPr bwMode="auto">
            <a:xfrm>
              <a:off x="2627784" y="4426148"/>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2400">
                  <a:solidFill>
                    <a:srgbClr val="3333CC"/>
                  </a:solidFill>
                  <a:latin typeface="微软雅黑" charset="0"/>
                  <a:ea typeface="微软雅黑" charset="0"/>
                </a:rPr>
                <a:t>MOOC</a:t>
              </a:r>
              <a:r>
                <a:rPr lang="zh-CN" altLang="en-US" sz="2400">
                  <a:solidFill>
                    <a:srgbClr val="3333CC"/>
                  </a:solidFill>
                  <a:latin typeface="微软雅黑" charset="0"/>
                  <a:ea typeface="微软雅黑" charset="0"/>
                </a:rPr>
                <a:t>课程统一维护</a:t>
              </a:r>
            </a:p>
          </p:txBody>
        </p:sp>
      </p:grpSp>
      <p:grpSp>
        <p:nvGrpSpPr>
          <p:cNvPr id="101" name="组 100"/>
          <p:cNvGrpSpPr/>
          <p:nvPr/>
        </p:nvGrpSpPr>
        <p:grpSpPr>
          <a:xfrm>
            <a:off x="3663777" y="2196647"/>
            <a:ext cx="5228703" cy="3608617"/>
            <a:chOff x="279401" y="1628800"/>
            <a:chExt cx="5228703" cy="3608617"/>
          </a:xfrm>
        </p:grpSpPr>
        <p:pic>
          <p:nvPicPr>
            <p:cNvPr id="102"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401" y="1628800"/>
              <a:ext cx="5228703" cy="360861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3"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672" y="2967062"/>
              <a:ext cx="3135313" cy="1325563"/>
            </a:xfrm>
            <a:prstGeom prst="rect">
              <a:avLst/>
            </a:prstGeom>
            <a:noFill/>
            <a:ln w="762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 name="组 103"/>
          <p:cNvGrpSpPr/>
          <p:nvPr/>
        </p:nvGrpSpPr>
        <p:grpSpPr>
          <a:xfrm>
            <a:off x="3635896" y="2060848"/>
            <a:ext cx="5231047" cy="3826405"/>
            <a:chOff x="215575" y="1338345"/>
            <a:chExt cx="6083299" cy="4126227"/>
          </a:xfrm>
        </p:grpSpPr>
        <p:pic>
          <p:nvPicPr>
            <p:cNvPr id="105"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575" y="1338345"/>
              <a:ext cx="6083299" cy="4124325"/>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6" name="Rectangle 23"/>
            <p:cNvSpPr>
              <a:spLocks noChangeArrowheads="1"/>
            </p:cNvSpPr>
            <p:nvPr/>
          </p:nvSpPr>
          <p:spPr bwMode="auto">
            <a:xfrm>
              <a:off x="1619672" y="2276872"/>
              <a:ext cx="4665663" cy="1900238"/>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07" name="Rectangle 24"/>
            <p:cNvSpPr>
              <a:spLocks noChangeArrowheads="1"/>
            </p:cNvSpPr>
            <p:nvPr/>
          </p:nvSpPr>
          <p:spPr bwMode="auto">
            <a:xfrm>
              <a:off x="2089820" y="2852936"/>
              <a:ext cx="3168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dirty="0">
                  <a:solidFill>
                    <a:srgbClr val="3333CC"/>
                  </a:solidFill>
                  <a:latin typeface="微软雅黑" charset="0"/>
                  <a:ea typeface="微软雅黑" charset="0"/>
                </a:rPr>
                <a:t>SPOC</a:t>
              </a:r>
              <a:r>
                <a:rPr lang="zh-CN" altLang="en-US" dirty="0">
                  <a:solidFill>
                    <a:srgbClr val="3333CC"/>
                  </a:solidFill>
                  <a:latin typeface="微软雅黑" charset="0"/>
                  <a:ea typeface="微软雅黑" charset="0"/>
                </a:rPr>
                <a:t>测验由各自教师出题</a:t>
              </a:r>
            </a:p>
          </p:txBody>
        </p:sp>
        <p:sp>
          <p:nvSpPr>
            <p:cNvPr id="108" name="Rectangle 25"/>
            <p:cNvSpPr>
              <a:spLocks noChangeArrowheads="1"/>
            </p:cNvSpPr>
            <p:nvPr/>
          </p:nvSpPr>
          <p:spPr bwMode="auto">
            <a:xfrm>
              <a:off x="1622847" y="4205685"/>
              <a:ext cx="4665663" cy="1258887"/>
            </a:xfrm>
            <a:prstGeom prst="rect">
              <a:avLst/>
            </a:prstGeom>
            <a:noFill/>
            <a:ln w="38100">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09" name="Rectangle 26"/>
            <p:cNvSpPr>
              <a:spLocks noChangeArrowheads="1"/>
            </p:cNvSpPr>
            <p:nvPr/>
          </p:nvSpPr>
          <p:spPr bwMode="auto">
            <a:xfrm>
              <a:off x="2051720" y="4432499"/>
              <a:ext cx="2557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solidFill>
                    <a:srgbClr val="3333CC"/>
                  </a:solidFill>
                  <a:latin typeface="微软雅黑" charset="0"/>
                  <a:ea typeface="微软雅黑" charset="0"/>
                </a:rPr>
                <a:t>MOOC</a:t>
              </a:r>
              <a:r>
                <a:rPr lang="zh-CN" altLang="en-US">
                  <a:solidFill>
                    <a:srgbClr val="3333CC"/>
                  </a:solidFill>
                  <a:latin typeface="微软雅黑" charset="0"/>
                  <a:ea typeface="微软雅黑" charset="0"/>
                </a:rPr>
                <a:t>测验统一出题</a:t>
              </a:r>
            </a:p>
          </p:txBody>
        </p:sp>
      </p:grpSp>
    </p:spTree>
    <p:custDataLst>
      <p:tags r:id="rId1"/>
    </p:custDataLst>
    <p:extLst>
      <p:ext uri="{BB962C8B-B14F-4D97-AF65-F5344CB8AC3E}">
        <p14:creationId xmlns:p14="http://schemas.microsoft.com/office/powerpoint/2010/main" val="28356231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checkerboard(across)">
                                      <p:cBhvr>
                                        <p:cTn id="12" dur="500"/>
                                        <p:tgtEl>
                                          <p:spTgt spid="91"/>
                                        </p:tgtEl>
                                      </p:cBhvr>
                                    </p:animEffec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checkerboard(across)">
                                      <p:cBhvr>
                                        <p:cTn id="17" dur="500"/>
                                        <p:tgtEl>
                                          <p:spTgt spid="101"/>
                                        </p:tgtEl>
                                      </p:cBhvr>
                                    </p:animEffect>
                                  </p:childTnLst>
                                  <p:subTnLst>
                                    <p:set>
                                      <p:cBhvr override="childStyle">
                                        <p:cTn dur="1" fill="hold" display="0" masterRel="nextClick" afterEffect="1"/>
                                        <p:tgtEl>
                                          <p:spTgt spid="10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checkerboard(across)">
                                      <p:cBhvr>
                                        <p:cTn id="2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4235376" y="2342604"/>
            <a:ext cx="1358900" cy="3644900"/>
            <a:chOff x="4421261" y="1766540"/>
            <a:chExt cx="1358900" cy="3644900"/>
          </a:xfrm>
        </p:grpSpPr>
        <p:grpSp>
          <p:nvGrpSpPr>
            <p:cNvPr id="7" name="Group 24"/>
            <p:cNvGrpSpPr>
              <a:grpSpLocks/>
            </p:cNvGrpSpPr>
            <p:nvPr/>
          </p:nvGrpSpPr>
          <p:grpSpPr bwMode="auto">
            <a:xfrm>
              <a:off x="4438724" y="1766540"/>
              <a:ext cx="1339850" cy="750887"/>
              <a:chOff x="3264" y="1994"/>
              <a:chExt cx="844" cy="473"/>
            </a:xfrm>
          </p:grpSpPr>
          <p:sp>
            <p:nvSpPr>
              <p:cNvPr id="20" name="AutoShape 25"/>
              <p:cNvSpPr>
                <a:spLocks noChangeArrowheads="1"/>
              </p:cNvSpPr>
              <p:nvPr/>
            </p:nvSpPr>
            <p:spPr bwMode="auto">
              <a:xfrm>
                <a:off x="3268" y="1994"/>
                <a:ext cx="840" cy="473"/>
              </a:xfrm>
              <a:prstGeom prst="rightArrow">
                <a:avLst>
                  <a:gd name="adj1" fmla="val 61944"/>
                  <a:gd name="adj2" fmla="val 42498"/>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Text Box 26"/>
              <p:cNvSpPr txBox="1">
                <a:spLocks noChangeArrowheads="1"/>
              </p:cNvSpPr>
              <p:nvPr/>
            </p:nvSpPr>
            <p:spPr bwMode="auto">
              <a:xfrm>
                <a:off x="3264" y="2124"/>
                <a:ext cx="7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solidFill>
                      <a:srgbClr val="FFFF99"/>
                    </a:solidFill>
                  </a:rPr>
                  <a:t>教材通道学习</a:t>
                </a:r>
              </a:p>
            </p:txBody>
          </p:sp>
        </p:grpSp>
        <p:grpSp>
          <p:nvGrpSpPr>
            <p:cNvPr id="8" name="Group 30"/>
            <p:cNvGrpSpPr>
              <a:grpSpLocks/>
            </p:cNvGrpSpPr>
            <p:nvPr/>
          </p:nvGrpSpPr>
          <p:grpSpPr bwMode="auto">
            <a:xfrm>
              <a:off x="4440311" y="2490440"/>
              <a:ext cx="1339850" cy="750887"/>
              <a:chOff x="3264" y="1994"/>
              <a:chExt cx="844" cy="473"/>
            </a:xfrm>
          </p:grpSpPr>
          <p:sp>
            <p:nvSpPr>
              <p:cNvPr id="18" name="AutoShape 31"/>
              <p:cNvSpPr>
                <a:spLocks noChangeArrowheads="1"/>
              </p:cNvSpPr>
              <p:nvPr/>
            </p:nvSpPr>
            <p:spPr bwMode="auto">
              <a:xfrm>
                <a:off x="3268" y="1994"/>
                <a:ext cx="840" cy="473"/>
              </a:xfrm>
              <a:prstGeom prst="rightArrow">
                <a:avLst>
                  <a:gd name="adj1" fmla="val 61944"/>
                  <a:gd name="adj2" fmla="val 42498"/>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Text Box 32"/>
              <p:cNvSpPr txBox="1">
                <a:spLocks noChangeArrowheads="1"/>
              </p:cNvSpPr>
              <p:nvPr/>
            </p:nvSpPr>
            <p:spPr bwMode="auto">
              <a:xfrm>
                <a:off x="3264" y="2124"/>
                <a:ext cx="7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rgbClr val="FFFF99"/>
                    </a:solidFill>
                  </a:rPr>
                  <a:t>课件通道学习</a:t>
                </a:r>
              </a:p>
            </p:txBody>
          </p:sp>
        </p:grpSp>
        <p:grpSp>
          <p:nvGrpSpPr>
            <p:cNvPr id="9" name="Group 33"/>
            <p:cNvGrpSpPr>
              <a:grpSpLocks/>
            </p:cNvGrpSpPr>
            <p:nvPr/>
          </p:nvGrpSpPr>
          <p:grpSpPr bwMode="auto">
            <a:xfrm>
              <a:off x="4433961" y="3214340"/>
              <a:ext cx="1339850" cy="750887"/>
              <a:chOff x="3264" y="1994"/>
              <a:chExt cx="844" cy="473"/>
            </a:xfrm>
          </p:grpSpPr>
          <p:sp>
            <p:nvSpPr>
              <p:cNvPr id="16" name="AutoShape 34"/>
              <p:cNvSpPr>
                <a:spLocks noChangeArrowheads="1"/>
              </p:cNvSpPr>
              <p:nvPr/>
            </p:nvSpPr>
            <p:spPr bwMode="auto">
              <a:xfrm>
                <a:off x="3268" y="1994"/>
                <a:ext cx="840" cy="473"/>
              </a:xfrm>
              <a:prstGeom prst="rightArrow">
                <a:avLst>
                  <a:gd name="adj1" fmla="val 61944"/>
                  <a:gd name="adj2" fmla="val 42498"/>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35"/>
              <p:cNvSpPr txBox="1">
                <a:spLocks noChangeArrowheads="1"/>
              </p:cNvSpPr>
              <p:nvPr/>
            </p:nvSpPr>
            <p:spPr bwMode="auto">
              <a:xfrm>
                <a:off x="3264" y="2124"/>
                <a:ext cx="7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solidFill>
                      <a:srgbClr val="FFFF99"/>
                    </a:solidFill>
                  </a:rPr>
                  <a:t>视频通道学习</a:t>
                </a:r>
              </a:p>
            </p:txBody>
          </p:sp>
        </p:grpSp>
        <p:grpSp>
          <p:nvGrpSpPr>
            <p:cNvPr id="10" name="Group 36"/>
            <p:cNvGrpSpPr>
              <a:grpSpLocks/>
            </p:cNvGrpSpPr>
            <p:nvPr/>
          </p:nvGrpSpPr>
          <p:grpSpPr bwMode="auto">
            <a:xfrm>
              <a:off x="4421261" y="3938240"/>
              <a:ext cx="1339850" cy="750887"/>
              <a:chOff x="3264" y="1994"/>
              <a:chExt cx="844" cy="473"/>
            </a:xfrm>
          </p:grpSpPr>
          <p:sp>
            <p:nvSpPr>
              <p:cNvPr id="14" name="AutoShape 37"/>
              <p:cNvSpPr>
                <a:spLocks noChangeArrowheads="1"/>
              </p:cNvSpPr>
              <p:nvPr/>
            </p:nvSpPr>
            <p:spPr bwMode="auto">
              <a:xfrm>
                <a:off x="3268" y="1994"/>
                <a:ext cx="840" cy="473"/>
              </a:xfrm>
              <a:prstGeom prst="rightArrow">
                <a:avLst>
                  <a:gd name="adj1" fmla="val 61944"/>
                  <a:gd name="adj2" fmla="val 42498"/>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38"/>
              <p:cNvSpPr txBox="1">
                <a:spLocks noChangeArrowheads="1"/>
              </p:cNvSpPr>
              <p:nvPr/>
            </p:nvSpPr>
            <p:spPr bwMode="auto">
              <a:xfrm>
                <a:off x="3264" y="2124"/>
                <a:ext cx="7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solidFill>
                      <a:srgbClr val="FFFF99"/>
                    </a:solidFill>
                  </a:rPr>
                  <a:t>习题通道学习</a:t>
                </a:r>
              </a:p>
            </p:txBody>
          </p:sp>
        </p:grpSp>
        <p:grpSp>
          <p:nvGrpSpPr>
            <p:cNvPr id="11" name="Group 39"/>
            <p:cNvGrpSpPr>
              <a:grpSpLocks/>
            </p:cNvGrpSpPr>
            <p:nvPr/>
          </p:nvGrpSpPr>
          <p:grpSpPr bwMode="auto">
            <a:xfrm>
              <a:off x="4422849" y="4660552"/>
              <a:ext cx="1339850" cy="750888"/>
              <a:chOff x="3264" y="1994"/>
              <a:chExt cx="844" cy="473"/>
            </a:xfrm>
          </p:grpSpPr>
          <p:sp>
            <p:nvSpPr>
              <p:cNvPr id="12" name="AutoShape 40"/>
              <p:cNvSpPr>
                <a:spLocks noChangeArrowheads="1"/>
              </p:cNvSpPr>
              <p:nvPr/>
            </p:nvSpPr>
            <p:spPr bwMode="auto">
              <a:xfrm>
                <a:off x="3268" y="1994"/>
                <a:ext cx="840" cy="473"/>
              </a:xfrm>
              <a:prstGeom prst="rightArrow">
                <a:avLst>
                  <a:gd name="adj1" fmla="val 61944"/>
                  <a:gd name="adj2" fmla="val 42498"/>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41"/>
              <p:cNvSpPr txBox="1">
                <a:spLocks noChangeArrowheads="1"/>
              </p:cNvSpPr>
              <p:nvPr/>
            </p:nvSpPr>
            <p:spPr bwMode="auto">
              <a:xfrm>
                <a:off x="3264" y="2124"/>
                <a:ext cx="7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a:solidFill>
                      <a:srgbClr val="FFFF99"/>
                    </a:solidFill>
                  </a:rPr>
                  <a:t>讨论通道学习</a:t>
                </a:r>
              </a:p>
            </p:txBody>
          </p:sp>
        </p:grpSp>
      </p:grpSp>
      <p:grpSp>
        <p:nvGrpSpPr>
          <p:cNvPr id="22" name="组 21"/>
          <p:cNvGrpSpPr/>
          <p:nvPr/>
        </p:nvGrpSpPr>
        <p:grpSpPr>
          <a:xfrm>
            <a:off x="755576" y="2075904"/>
            <a:ext cx="3487738" cy="4089400"/>
            <a:chOff x="941461" y="1499840"/>
            <a:chExt cx="3487738" cy="4089400"/>
          </a:xfrm>
        </p:grpSpPr>
        <p:grpSp>
          <p:nvGrpSpPr>
            <p:cNvPr id="23" name="Group 3"/>
            <p:cNvGrpSpPr>
              <a:grpSpLocks/>
            </p:cNvGrpSpPr>
            <p:nvPr/>
          </p:nvGrpSpPr>
          <p:grpSpPr bwMode="auto">
            <a:xfrm>
              <a:off x="2686124" y="2853977"/>
              <a:ext cx="1509712" cy="1428750"/>
              <a:chOff x="1099" y="2300"/>
              <a:chExt cx="951" cy="900"/>
            </a:xfrm>
          </p:grpSpPr>
          <p:sp>
            <p:nvSpPr>
              <p:cNvPr id="43" name="AutoShape 39"/>
              <p:cNvSpPr>
                <a:spLocks noChangeArrowheads="1"/>
              </p:cNvSpPr>
              <p:nvPr/>
            </p:nvSpPr>
            <p:spPr bwMode="gray">
              <a:xfrm>
                <a:off x="1099" y="2300"/>
                <a:ext cx="951" cy="90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a:endParaRPr kumimoji="0" lang="zh-CN" altLang="en-US" b="0">
                  <a:solidFill>
                    <a:srgbClr val="000000"/>
                  </a:solidFill>
                </a:endParaRPr>
              </a:p>
            </p:txBody>
          </p:sp>
          <p:sp>
            <p:nvSpPr>
              <p:cNvPr id="44" name="Oval 40"/>
              <p:cNvSpPr>
                <a:spLocks noChangeArrowheads="1"/>
              </p:cNvSpPr>
              <p:nvPr/>
            </p:nvSpPr>
            <p:spPr bwMode="gray">
              <a:xfrm>
                <a:off x="1178" y="2375"/>
                <a:ext cx="793" cy="751"/>
              </a:xfrm>
              <a:prstGeom prst="ellipse">
                <a:avLst/>
              </a:prstGeom>
              <a:solidFill>
                <a:srgbClr val="003366"/>
              </a:solidFill>
              <a:ln w="28575" algn="ctr">
                <a:solidFill>
                  <a:srgbClr val="FFFFFF"/>
                </a:solidFill>
                <a:round/>
                <a:headEnd/>
                <a:tailEnd/>
              </a:ln>
            </p:spPr>
            <p:txBody>
              <a:bodyPr wrap="none" anchor="ctr"/>
              <a:lstStyle/>
              <a:p>
                <a:pPr algn="ctr"/>
                <a:endParaRPr kumimoji="0" lang="zh-CN" altLang="en-US" b="0">
                  <a:solidFill>
                    <a:srgbClr val="000000"/>
                  </a:solidFill>
                </a:endParaRPr>
              </a:p>
            </p:txBody>
          </p:sp>
        </p:grpSp>
        <p:grpSp>
          <p:nvGrpSpPr>
            <p:cNvPr id="24" name="Group 7"/>
            <p:cNvGrpSpPr>
              <a:grpSpLocks/>
            </p:cNvGrpSpPr>
            <p:nvPr/>
          </p:nvGrpSpPr>
          <p:grpSpPr bwMode="auto">
            <a:xfrm>
              <a:off x="941461" y="2882552"/>
              <a:ext cx="1587500" cy="1403350"/>
              <a:chOff x="0" y="2318"/>
              <a:chExt cx="1000" cy="884"/>
            </a:xfrm>
          </p:grpSpPr>
          <p:sp>
            <p:nvSpPr>
              <p:cNvPr id="40" name="AutoShape 39"/>
              <p:cNvSpPr>
                <a:spLocks noChangeArrowheads="1"/>
              </p:cNvSpPr>
              <p:nvPr/>
            </p:nvSpPr>
            <p:spPr bwMode="gray">
              <a:xfrm>
                <a:off x="0" y="2318"/>
                <a:ext cx="1000" cy="88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a:endParaRPr kumimoji="0" lang="zh-CN" altLang="en-US" b="0">
                  <a:solidFill>
                    <a:srgbClr val="000000"/>
                  </a:solidFill>
                </a:endParaRPr>
              </a:p>
            </p:txBody>
          </p:sp>
          <p:sp>
            <p:nvSpPr>
              <p:cNvPr id="41" name="Oval 40"/>
              <p:cNvSpPr>
                <a:spLocks noChangeArrowheads="1"/>
              </p:cNvSpPr>
              <p:nvPr/>
            </p:nvSpPr>
            <p:spPr bwMode="gray">
              <a:xfrm>
                <a:off x="83" y="2390"/>
                <a:ext cx="834" cy="739"/>
              </a:xfrm>
              <a:prstGeom prst="ellipse">
                <a:avLst/>
              </a:prstGeom>
              <a:solidFill>
                <a:srgbClr val="008000"/>
              </a:solidFill>
              <a:ln w="28575" algn="ctr">
                <a:solidFill>
                  <a:srgbClr val="FFFFFF"/>
                </a:solidFill>
                <a:round/>
                <a:headEnd/>
                <a:tailEnd/>
              </a:ln>
            </p:spPr>
            <p:txBody>
              <a:bodyPr wrap="none" anchor="ctr"/>
              <a:lstStyle/>
              <a:p>
                <a:pPr algn="ctr"/>
                <a:endParaRPr kumimoji="0" lang="zh-CN" altLang="en-US" b="0">
                  <a:solidFill>
                    <a:srgbClr val="000000"/>
                  </a:solidFill>
                </a:endParaRPr>
              </a:p>
            </p:txBody>
          </p:sp>
          <p:sp>
            <p:nvSpPr>
              <p:cNvPr id="42" name="Text Box 84"/>
              <p:cNvSpPr txBox="1">
                <a:spLocks noChangeArrowheads="1"/>
              </p:cNvSpPr>
              <p:nvPr/>
            </p:nvSpPr>
            <p:spPr bwMode="auto">
              <a:xfrm>
                <a:off x="86" y="2493"/>
                <a:ext cx="827" cy="514"/>
              </a:xfrm>
              <a:prstGeom prst="rect">
                <a:avLst/>
              </a:prstGeom>
              <a:noFill/>
              <a:ln>
                <a:noFill/>
              </a:ln>
              <a:extLst/>
            </p:spPr>
            <p:txBody>
              <a:bodyPr>
                <a:spAutoFit/>
              </a:bodyPr>
              <a:lstStyle>
                <a:lvl1pPr eaLnBrk="0" hangingPunct="0">
                  <a:defRPr kumimoji="1" sz="2400">
                    <a:solidFill>
                      <a:schemeClr val="tx1"/>
                    </a:solidFill>
                    <a:latin typeface="Arial" charset="0"/>
                    <a:ea typeface="隶书" pitchFamily="49" charset="-122"/>
                  </a:defRPr>
                </a:lvl1pPr>
                <a:lvl2pPr marL="742950" indent="-285750" eaLnBrk="0" hangingPunct="0">
                  <a:defRPr kumimoji="1" sz="2400">
                    <a:solidFill>
                      <a:schemeClr val="tx1"/>
                    </a:solidFill>
                    <a:latin typeface="Arial" charset="0"/>
                    <a:ea typeface="隶书" pitchFamily="49" charset="-122"/>
                  </a:defRPr>
                </a:lvl2pPr>
                <a:lvl3pPr marL="1143000" indent="-228600" eaLnBrk="0" hangingPunct="0">
                  <a:defRPr kumimoji="1" sz="2400">
                    <a:solidFill>
                      <a:schemeClr val="tx1"/>
                    </a:solidFill>
                    <a:latin typeface="Arial" charset="0"/>
                    <a:ea typeface="隶书" pitchFamily="49" charset="-122"/>
                  </a:defRPr>
                </a:lvl3pPr>
                <a:lvl4pPr marL="1600200" indent="-228600" eaLnBrk="0" hangingPunct="0">
                  <a:defRPr kumimoji="1" sz="2400">
                    <a:solidFill>
                      <a:schemeClr val="tx1"/>
                    </a:solidFill>
                    <a:latin typeface="Arial" charset="0"/>
                    <a:ea typeface="隶书" pitchFamily="49" charset="-122"/>
                  </a:defRPr>
                </a:lvl4pPr>
                <a:lvl5pPr marL="2057400" indent="-228600" eaLnBrk="0" hangingPunct="0">
                  <a:defRPr kumimoji="1" sz="2400">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2400">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2400">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2400">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2400">
                    <a:solidFill>
                      <a:schemeClr val="tx1"/>
                    </a:solidFill>
                    <a:latin typeface="Arial" charset="0"/>
                    <a:ea typeface="隶书" pitchFamily="49" charset="-122"/>
                  </a:defRPr>
                </a:lvl9pPr>
              </a:lstStyle>
              <a:p>
                <a:pPr algn="ctr" eaLnBrk="1" hangingPunct="1">
                  <a:spcBef>
                    <a:spcPct val="35000"/>
                  </a:spcBef>
                </a:pPr>
                <a:r>
                  <a:rPr kumimoji="0" lang="en-US" altLang="zh-CN" sz="2000" b="0" dirty="0">
                    <a:solidFill>
                      <a:srgbClr val="FFFFFF"/>
                    </a:solidFill>
                    <a:effectLst>
                      <a:outerShdw blurRad="38100" dist="38100" dir="2700000" algn="tl">
                        <a:srgbClr val="C0C0C0"/>
                      </a:outerShdw>
                    </a:effectLst>
                    <a:ea typeface="华文中宋" pitchFamily="2" charset="-122"/>
                  </a:rPr>
                  <a:t>MOOC</a:t>
                </a:r>
              </a:p>
              <a:p>
                <a:pPr algn="ctr" eaLnBrk="1" hangingPunct="1">
                  <a:spcBef>
                    <a:spcPct val="35000"/>
                  </a:spcBef>
                </a:pPr>
                <a:r>
                  <a:rPr kumimoji="0" lang="zh-CN" altLang="en-US" sz="2000" b="0" dirty="0" smtClean="0">
                    <a:solidFill>
                      <a:srgbClr val="FFFFFF"/>
                    </a:solidFill>
                    <a:effectLst>
                      <a:outerShdw blurRad="38100" dist="38100" dir="2700000" algn="tl">
                        <a:srgbClr val="C0C0C0"/>
                      </a:outerShdw>
                    </a:effectLst>
                    <a:ea typeface="华文中宋" pitchFamily="2" charset="-122"/>
                  </a:rPr>
                  <a:t>标杆</a:t>
                </a:r>
                <a:r>
                  <a:rPr kumimoji="0" lang="zh-CN" altLang="en-US" sz="2000" b="0" dirty="0">
                    <a:solidFill>
                      <a:srgbClr val="FFFFFF"/>
                    </a:solidFill>
                    <a:effectLst>
                      <a:outerShdw blurRad="38100" dist="38100" dir="2700000" algn="tl">
                        <a:srgbClr val="C0C0C0"/>
                      </a:outerShdw>
                    </a:effectLst>
                    <a:ea typeface="华文中宋" pitchFamily="2" charset="-122"/>
                  </a:rPr>
                  <a:t>课程</a:t>
                </a:r>
              </a:p>
            </p:txBody>
          </p:sp>
        </p:grpSp>
        <p:grpSp>
          <p:nvGrpSpPr>
            <p:cNvPr id="25" name="Group 11"/>
            <p:cNvGrpSpPr>
              <a:grpSpLocks/>
            </p:cNvGrpSpPr>
            <p:nvPr/>
          </p:nvGrpSpPr>
          <p:grpSpPr bwMode="auto">
            <a:xfrm>
              <a:off x="2757561" y="4366865"/>
              <a:ext cx="1365250" cy="1222375"/>
              <a:chOff x="489" y="1389"/>
              <a:chExt cx="1065" cy="965"/>
            </a:xfrm>
          </p:grpSpPr>
          <p:sp>
            <p:nvSpPr>
              <p:cNvPr id="38" name="AutoShape 39"/>
              <p:cNvSpPr>
                <a:spLocks noChangeArrowheads="1"/>
              </p:cNvSpPr>
              <p:nvPr/>
            </p:nvSpPr>
            <p:spPr bwMode="gray">
              <a:xfrm>
                <a:off x="489" y="138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a:endParaRPr kumimoji="0" lang="zh-CN" altLang="en-US" b="0">
                  <a:solidFill>
                    <a:srgbClr val="000000"/>
                  </a:solidFill>
                </a:endParaRPr>
              </a:p>
            </p:txBody>
          </p:sp>
          <p:sp>
            <p:nvSpPr>
              <p:cNvPr id="39" name="Oval 40"/>
              <p:cNvSpPr>
                <a:spLocks noChangeArrowheads="1"/>
              </p:cNvSpPr>
              <p:nvPr/>
            </p:nvSpPr>
            <p:spPr bwMode="gray">
              <a:xfrm>
                <a:off x="577" y="1469"/>
                <a:ext cx="889" cy="806"/>
              </a:xfrm>
              <a:prstGeom prst="ellipse">
                <a:avLst/>
              </a:prstGeom>
              <a:solidFill>
                <a:srgbClr val="003366"/>
              </a:solidFill>
              <a:ln w="28575" algn="ctr">
                <a:solidFill>
                  <a:srgbClr val="FFFFFF"/>
                </a:solidFill>
                <a:round/>
                <a:headEnd/>
                <a:tailEnd/>
              </a:ln>
            </p:spPr>
            <p:txBody>
              <a:bodyPr wrap="none" anchor="ctr"/>
              <a:lstStyle/>
              <a:p>
                <a:pPr algn="ctr"/>
                <a:endParaRPr kumimoji="0" lang="zh-CN" altLang="en-US" b="0">
                  <a:solidFill>
                    <a:srgbClr val="000000"/>
                  </a:solidFill>
                </a:endParaRPr>
              </a:p>
            </p:txBody>
          </p:sp>
        </p:grpSp>
        <p:grpSp>
          <p:nvGrpSpPr>
            <p:cNvPr id="26" name="Group 15"/>
            <p:cNvGrpSpPr>
              <a:grpSpLocks/>
            </p:cNvGrpSpPr>
            <p:nvPr/>
          </p:nvGrpSpPr>
          <p:grpSpPr bwMode="auto">
            <a:xfrm>
              <a:off x="2757561" y="1499840"/>
              <a:ext cx="1365250" cy="1222375"/>
              <a:chOff x="489" y="1389"/>
              <a:chExt cx="1065" cy="965"/>
            </a:xfrm>
          </p:grpSpPr>
          <p:sp>
            <p:nvSpPr>
              <p:cNvPr id="35" name="AutoShape 39"/>
              <p:cNvSpPr>
                <a:spLocks noChangeArrowheads="1"/>
              </p:cNvSpPr>
              <p:nvPr/>
            </p:nvSpPr>
            <p:spPr bwMode="gray">
              <a:xfrm>
                <a:off x="489" y="138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a:endParaRPr kumimoji="0" lang="zh-CN" altLang="en-US" b="0">
                  <a:solidFill>
                    <a:srgbClr val="000000"/>
                  </a:solidFill>
                </a:endParaRPr>
              </a:p>
            </p:txBody>
          </p:sp>
          <p:sp>
            <p:nvSpPr>
              <p:cNvPr id="36" name="Oval 40"/>
              <p:cNvSpPr>
                <a:spLocks noChangeArrowheads="1"/>
              </p:cNvSpPr>
              <p:nvPr/>
            </p:nvSpPr>
            <p:spPr bwMode="gray">
              <a:xfrm>
                <a:off x="577" y="1469"/>
                <a:ext cx="889" cy="806"/>
              </a:xfrm>
              <a:prstGeom prst="ellipse">
                <a:avLst/>
              </a:prstGeom>
              <a:solidFill>
                <a:srgbClr val="003366"/>
              </a:solidFill>
              <a:ln w="28575" algn="ctr">
                <a:solidFill>
                  <a:srgbClr val="FFFFFF"/>
                </a:solidFill>
                <a:round/>
                <a:headEnd/>
                <a:tailEnd/>
              </a:ln>
            </p:spPr>
            <p:txBody>
              <a:bodyPr wrap="none" anchor="ctr"/>
              <a:lstStyle/>
              <a:p>
                <a:pPr algn="ctr"/>
                <a:endParaRPr kumimoji="0" lang="zh-CN" altLang="en-US" b="0">
                  <a:solidFill>
                    <a:srgbClr val="000000"/>
                  </a:solidFill>
                </a:endParaRPr>
              </a:p>
            </p:txBody>
          </p:sp>
          <p:sp>
            <p:nvSpPr>
              <p:cNvPr id="37" name="Text Box 84"/>
              <p:cNvSpPr txBox="1">
                <a:spLocks noChangeArrowheads="1"/>
              </p:cNvSpPr>
              <p:nvPr/>
            </p:nvSpPr>
            <p:spPr bwMode="auto">
              <a:xfrm>
                <a:off x="634" y="1600"/>
                <a:ext cx="882" cy="559"/>
              </a:xfrm>
              <a:prstGeom prst="rect">
                <a:avLst/>
              </a:prstGeom>
              <a:noFill/>
              <a:ln>
                <a:noFill/>
              </a:ln>
              <a:extLst/>
            </p:spPr>
            <p:txBody>
              <a:bodyPr>
                <a:spAutoFit/>
              </a:bodyPr>
              <a:lstStyle>
                <a:lvl1pPr eaLnBrk="0" hangingPunct="0">
                  <a:defRPr kumimoji="1" sz="2400">
                    <a:solidFill>
                      <a:schemeClr val="tx1"/>
                    </a:solidFill>
                    <a:latin typeface="Arial" charset="0"/>
                    <a:ea typeface="隶书" pitchFamily="49" charset="-122"/>
                  </a:defRPr>
                </a:lvl1pPr>
                <a:lvl2pPr marL="742950" indent="-285750" eaLnBrk="0" hangingPunct="0">
                  <a:defRPr kumimoji="1" sz="2400">
                    <a:solidFill>
                      <a:schemeClr val="tx1"/>
                    </a:solidFill>
                    <a:latin typeface="Arial" charset="0"/>
                    <a:ea typeface="隶书" pitchFamily="49" charset="-122"/>
                  </a:defRPr>
                </a:lvl2pPr>
                <a:lvl3pPr marL="1143000" indent="-228600" eaLnBrk="0" hangingPunct="0">
                  <a:defRPr kumimoji="1" sz="2400">
                    <a:solidFill>
                      <a:schemeClr val="tx1"/>
                    </a:solidFill>
                    <a:latin typeface="Arial" charset="0"/>
                    <a:ea typeface="隶书" pitchFamily="49" charset="-122"/>
                  </a:defRPr>
                </a:lvl3pPr>
                <a:lvl4pPr marL="1600200" indent="-228600" eaLnBrk="0" hangingPunct="0">
                  <a:defRPr kumimoji="1" sz="2400">
                    <a:solidFill>
                      <a:schemeClr val="tx1"/>
                    </a:solidFill>
                    <a:latin typeface="Arial" charset="0"/>
                    <a:ea typeface="隶书" pitchFamily="49" charset="-122"/>
                  </a:defRPr>
                </a:lvl4pPr>
                <a:lvl5pPr marL="2057400" indent="-228600" eaLnBrk="0" hangingPunct="0">
                  <a:defRPr kumimoji="1" sz="2400">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2400">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2400">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2400">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2400">
                    <a:solidFill>
                      <a:schemeClr val="tx1"/>
                    </a:solidFill>
                    <a:latin typeface="Arial" charset="0"/>
                    <a:ea typeface="隶书" pitchFamily="49" charset="-122"/>
                  </a:defRPr>
                </a:lvl9pPr>
              </a:lstStyle>
              <a:p>
                <a:pPr algn="ctr" eaLnBrk="1" hangingPunct="1">
                  <a:spcBef>
                    <a:spcPct val="35000"/>
                  </a:spcBef>
                </a:pPr>
                <a:r>
                  <a:rPr kumimoji="0" lang="en-US" altLang="zh-CN" sz="2000" b="0" dirty="0" smtClean="0">
                    <a:solidFill>
                      <a:srgbClr val="FFFFFF"/>
                    </a:solidFill>
                    <a:effectLst>
                      <a:outerShdw blurRad="38100" dist="38100" dir="2700000" algn="tl">
                        <a:srgbClr val="C0C0C0"/>
                      </a:outerShdw>
                    </a:effectLst>
                    <a:ea typeface="华文中宋" pitchFamily="2" charset="-122"/>
                  </a:rPr>
                  <a:t>SPOC</a:t>
                </a:r>
                <a:r>
                  <a:rPr kumimoji="0" lang="zh-CN" altLang="en-US" sz="2000" dirty="0" smtClean="0">
                    <a:solidFill>
                      <a:srgbClr val="FFFFFF"/>
                    </a:solidFill>
                    <a:effectLst>
                      <a:outerShdw blurRad="38100" dist="38100" dir="2700000" algn="tl">
                        <a:srgbClr val="C0C0C0"/>
                      </a:outerShdw>
                    </a:effectLst>
                    <a:ea typeface="华文中宋" pitchFamily="2" charset="-122"/>
                  </a:rPr>
                  <a:t>课程</a:t>
                </a:r>
                <a:r>
                  <a:rPr kumimoji="0" lang="en-US" altLang="zh-CN" sz="2000" dirty="0" smtClean="0">
                    <a:solidFill>
                      <a:srgbClr val="FFFFFF"/>
                    </a:solidFill>
                    <a:effectLst>
                      <a:outerShdw blurRad="38100" dist="38100" dir="2700000" algn="tl">
                        <a:srgbClr val="C0C0C0"/>
                      </a:outerShdw>
                    </a:effectLst>
                    <a:ea typeface="华文中宋" pitchFamily="2" charset="-122"/>
                  </a:rPr>
                  <a:t>1</a:t>
                </a:r>
                <a:endParaRPr kumimoji="0" lang="en-US" altLang="zh-CN" sz="2000" b="0" dirty="0">
                  <a:solidFill>
                    <a:srgbClr val="FFFFFF"/>
                  </a:solidFill>
                  <a:effectLst>
                    <a:outerShdw blurRad="38100" dist="38100" dir="2700000" algn="tl">
                      <a:srgbClr val="C0C0C0"/>
                    </a:outerShdw>
                  </a:effectLst>
                  <a:ea typeface="华文中宋" pitchFamily="2" charset="-122"/>
                </a:endParaRPr>
              </a:p>
            </p:txBody>
          </p:sp>
        </p:grpSp>
        <p:grpSp>
          <p:nvGrpSpPr>
            <p:cNvPr id="27" name="Group 19"/>
            <p:cNvGrpSpPr>
              <a:grpSpLocks/>
            </p:cNvGrpSpPr>
            <p:nvPr/>
          </p:nvGrpSpPr>
          <p:grpSpPr bwMode="auto">
            <a:xfrm>
              <a:off x="2381324" y="2498377"/>
              <a:ext cx="536575" cy="2044700"/>
              <a:chOff x="805" y="2076"/>
              <a:chExt cx="440" cy="1288"/>
            </a:xfrm>
          </p:grpSpPr>
          <p:sp>
            <p:nvSpPr>
              <p:cNvPr id="31" name="Line 20"/>
              <p:cNvSpPr>
                <a:spLocks noChangeShapeType="1"/>
              </p:cNvSpPr>
              <p:nvPr/>
            </p:nvSpPr>
            <p:spPr bwMode="auto">
              <a:xfrm>
                <a:off x="892" y="2720"/>
                <a:ext cx="2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1"/>
              <p:cNvSpPr>
                <a:spLocks noChangeShapeType="1"/>
              </p:cNvSpPr>
              <p:nvPr/>
            </p:nvSpPr>
            <p:spPr bwMode="auto">
              <a:xfrm flipV="1">
                <a:off x="808" y="2076"/>
                <a:ext cx="437" cy="4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2"/>
              <p:cNvSpPr>
                <a:spLocks noChangeShapeType="1"/>
              </p:cNvSpPr>
              <p:nvPr/>
            </p:nvSpPr>
            <p:spPr bwMode="auto">
              <a:xfrm>
                <a:off x="805" y="2937"/>
                <a:ext cx="437" cy="4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 name="AutoShape 43"/>
            <p:cNvSpPr>
              <a:spLocks/>
            </p:cNvSpPr>
            <p:nvPr/>
          </p:nvSpPr>
          <p:spPr bwMode="auto">
            <a:xfrm>
              <a:off x="4208536" y="1893540"/>
              <a:ext cx="220663" cy="3362325"/>
            </a:xfrm>
            <a:prstGeom prst="leftBrace">
              <a:avLst>
                <a:gd name="adj1" fmla="val 126978"/>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84"/>
            <p:cNvSpPr txBox="1">
              <a:spLocks noChangeArrowheads="1"/>
            </p:cNvSpPr>
            <p:nvPr/>
          </p:nvSpPr>
          <p:spPr bwMode="auto">
            <a:xfrm>
              <a:off x="2850306" y="3219780"/>
              <a:ext cx="1130658" cy="708091"/>
            </a:xfrm>
            <a:prstGeom prst="rect">
              <a:avLst/>
            </a:prstGeom>
            <a:noFill/>
            <a:ln>
              <a:noFill/>
            </a:ln>
            <a:extLst/>
          </p:spPr>
          <p:txBody>
            <a:bodyPr>
              <a:spAutoFit/>
            </a:bodyPr>
            <a:lstStyle>
              <a:lvl1pPr eaLnBrk="0" hangingPunct="0">
                <a:defRPr kumimoji="1" sz="2400">
                  <a:solidFill>
                    <a:schemeClr val="tx1"/>
                  </a:solidFill>
                  <a:latin typeface="Arial" charset="0"/>
                  <a:ea typeface="隶书" pitchFamily="49" charset="-122"/>
                </a:defRPr>
              </a:lvl1pPr>
              <a:lvl2pPr marL="742950" indent="-285750" eaLnBrk="0" hangingPunct="0">
                <a:defRPr kumimoji="1" sz="2400">
                  <a:solidFill>
                    <a:schemeClr val="tx1"/>
                  </a:solidFill>
                  <a:latin typeface="Arial" charset="0"/>
                  <a:ea typeface="隶书" pitchFamily="49" charset="-122"/>
                </a:defRPr>
              </a:lvl2pPr>
              <a:lvl3pPr marL="1143000" indent="-228600" eaLnBrk="0" hangingPunct="0">
                <a:defRPr kumimoji="1" sz="2400">
                  <a:solidFill>
                    <a:schemeClr val="tx1"/>
                  </a:solidFill>
                  <a:latin typeface="Arial" charset="0"/>
                  <a:ea typeface="隶书" pitchFamily="49" charset="-122"/>
                </a:defRPr>
              </a:lvl3pPr>
              <a:lvl4pPr marL="1600200" indent="-228600" eaLnBrk="0" hangingPunct="0">
                <a:defRPr kumimoji="1" sz="2400">
                  <a:solidFill>
                    <a:schemeClr val="tx1"/>
                  </a:solidFill>
                  <a:latin typeface="Arial" charset="0"/>
                  <a:ea typeface="隶书" pitchFamily="49" charset="-122"/>
                </a:defRPr>
              </a:lvl4pPr>
              <a:lvl5pPr marL="2057400" indent="-228600" eaLnBrk="0" hangingPunct="0">
                <a:defRPr kumimoji="1" sz="2400">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2400">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2400">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2400">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2400">
                  <a:solidFill>
                    <a:schemeClr val="tx1"/>
                  </a:solidFill>
                  <a:latin typeface="Arial" charset="0"/>
                  <a:ea typeface="隶书" pitchFamily="49" charset="-122"/>
                </a:defRPr>
              </a:lvl9pPr>
            </a:lstStyle>
            <a:p>
              <a:pPr algn="ctr" eaLnBrk="1" hangingPunct="1">
                <a:spcBef>
                  <a:spcPct val="35000"/>
                </a:spcBef>
              </a:pPr>
              <a:r>
                <a:rPr kumimoji="0" lang="en-US" altLang="zh-CN" sz="2000" b="0" dirty="0" smtClean="0">
                  <a:solidFill>
                    <a:srgbClr val="FFFFFF"/>
                  </a:solidFill>
                  <a:effectLst>
                    <a:outerShdw blurRad="38100" dist="38100" dir="2700000" algn="tl">
                      <a:srgbClr val="C0C0C0"/>
                    </a:outerShdw>
                  </a:effectLst>
                  <a:ea typeface="华文中宋" pitchFamily="2" charset="-122"/>
                </a:rPr>
                <a:t>SPOC</a:t>
              </a:r>
              <a:r>
                <a:rPr kumimoji="0" lang="zh-CN" altLang="en-US" sz="2000" dirty="0" smtClean="0">
                  <a:solidFill>
                    <a:srgbClr val="FFFFFF"/>
                  </a:solidFill>
                  <a:effectLst>
                    <a:outerShdw blurRad="38100" dist="38100" dir="2700000" algn="tl">
                      <a:srgbClr val="C0C0C0"/>
                    </a:outerShdw>
                  </a:effectLst>
                  <a:ea typeface="华文中宋" pitchFamily="2" charset="-122"/>
                </a:rPr>
                <a:t>课程</a:t>
              </a:r>
              <a:r>
                <a:rPr kumimoji="0" lang="en-US" altLang="zh-CN" sz="2000" dirty="0" smtClean="0">
                  <a:solidFill>
                    <a:srgbClr val="FFFFFF"/>
                  </a:solidFill>
                  <a:effectLst>
                    <a:outerShdw blurRad="38100" dist="38100" dir="2700000" algn="tl">
                      <a:srgbClr val="C0C0C0"/>
                    </a:outerShdw>
                  </a:effectLst>
                  <a:ea typeface="华文中宋" pitchFamily="2" charset="-122"/>
                </a:rPr>
                <a:t>2</a:t>
              </a:r>
              <a:endParaRPr kumimoji="0" lang="en-US" altLang="zh-CN" sz="2000" b="0" dirty="0">
                <a:solidFill>
                  <a:srgbClr val="FFFFFF"/>
                </a:solidFill>
                <a:effectLst>
                  <a:outerShdw blurRad="38100" dist="38100" dir="2700000" algn="tl">
                    <a:srgbClr val="C0C0C0"/>
                  </a:outerShdw>
                </a:effectLst>
                <a:ea typeface="华文中宋" pitchFamily="2" charset="-122"/>
              </a:endParaRPr>
            </a:p>
          </p:txBody>
        </p:sp>
        <p:sp>
          <p:nvSpPr>
            <p:cNvPr id="30" name="Text Box 84"/>
            <p:cNvSpPr txBox="1">
              <a:spLocks noChangeArrowheads="1"/>
            </p:cNvSpPr>
            <p:nvPr/>
          </p:nvSpPr>
          <p:spPr bwMode="auto">
            <a:xfrm>
              <a:off x="2850306" y="4659940"/>
              <a:ext cx="1130658" cy="708091"/>
            </a:xfrm>
            <a:prstGeom prst="rect">
              <a:avLst/>
            </a:prstGeom>
            <a:noFill/>
            <a:ln>
              <a:noFill/>
            </a:ln>
            <a:extLst/>
          </p:spPr>
          <p:txBody>
            <a:bodyPr>
              <a:spAutoFit/>
            </a:bodyPr>
            <a:lstStyle>
              <a:lvl1pPr eaLnBrk="0" hangingPunct="0">
                <a:defRPr kumimoji="1" sz="2400">
                  <a:solidFill>
                    <a:schemeClr val="tx1"/>
                  </a:solidFill>
                  <a:latin typeface="Arial" charset="0"/>
                  <a:ea typeface="隶书" pitchFamily="49" charset="-122"/>
                </a:defRPr>
              </a:lvl1pPr>
              <a:lvl2pPr marL="742950" indent="-285750" eaLnBrk="0" hangingPunct="0">
                <a:defRPr kumimoji="1" sz="2400">
                  <a:solidFill>
                    <a:schemeClr val="tx1"/>
                  </a:solidFill>
                  <a:latin typeface="Arial" charset="0"/>
                  <a:ea typeface="隶书" pitchFamily="49" charset="-122"/>
                </a:defRPr>
              </a:lvl2pPr>
              <a:lvl3pPr marL="1143000" indent="-228600" eaLnBrk="0" hangingPunct="0">
                <a:defRPr kumimoji="1" sz="2400">
                  <a:solidFill>
                    <a:schemeClr val="tx1"/>
                  </a:solidFill>
                  <a:latin typeface="Arial" charset="0"/>
                  <a:ea typeface="隶书" pitchFamily="49" charset="-122"/>
                </a:defRPr>
              </a:lvl3pPr>
              <a:lvl4pPr marL="1600200" indent="-228600" eaLnBrk="0" hangingPunct="0">
                <a:defRPr kumimoji="1" sz="2400">
                  <a:solidFill>
                    <a:schemeClr val="tx1"/>
                  </a:solidFill>
                  <a:latin typeface="Arial" charset="0"/>
                  <a:ea typeface="隶书" pitchFamily="49" charset="-122"/>
                </a:defRPr>
              </a:lvl4pPr>
              <a:lvl5pPr marL="2057400" indent="-228600" eaLnBrk="0" hangingPunct="0">
                <a:defRPr kumimoji="1" sz="2400">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2400">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2400">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2400">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2400">
                  <a:solidFill>
                    <a:schemeClr val="tx1"/>
                  </a:solidFill>
                  <a:latin typeface="Arial" charset="0"/>
                  <a:ea typeface="隶书" pitchFamily="49" charset="-122"/>
                </a:defRPr>
              </a:lvl9pPr>
            </a:lstStyle>
            <a:p>
              <a:pPr algn="ctr" eaLnBrk="1" hangingPunct="1">
                <a:spcBef>
                  <a:spcPct val="35000"/>
                </a:spcBef>
              </a:pPr>
              <a:r>
                <a:rPr kumimoji="0" lang="en-US" altLang="zh-CN" sz="2000" b="0" dirty="0" smtClean="0">
                  <a:solidFill>
                    <a:srgbClr val="FFFFFF"/>
                  </a:solidFill>
                  <a:effectLst>
                    <a:outerShdw blurRad="38100" dist="38100" dir="2700000" algn="tl">
                      <a:srgbClr val="C0C0C0"/>
                    </a:outerShdw>
                  </a:effectLst>
                  <a:ea typeface="华文中宋" pitchFamily="2" charset="-122"/>
                </a:rPr>
                <a:t>SPOC</a:t>
              </a:r>
              <a:r>
                <a:rPr kumimoji="0" lang="zh-CN" altLang="en-US" sz="2000" dirty="0" smtClean="0">
                  <a:solidFill>
                    <a:srgbClr val="FFFFFF"/>
                  </a:solidFill>
                  <a:effectLst>
                    <a:outerShdw blurRad="38100" dist="38100" dir="2700000" algn="tl">
                      <a:srgbClr val="C0C0C0"/>
                    </a:outerShdw>
                  </a:effectLst>
                  <a:ea typeface="华文中宋" pitchFamily="2" charset="-122"/>
                </a:rPr>
                <a:t>课程</a:t>
              </a:r>
              <a:r>
                <a:rPr kumimoji="0" lang="en-US" altLang="zh-CN" sz="2000" dirty="0" smtClean="0">
                  <a:solidFill>
                    <a:srgbClr val="FFFFFF"/>
                  </a:solidFill>
                  <a:effectLst>
                    <a:outerShdw blurRad="38100" dist="38100" dir="2700000" algn="tl">
                      <a:srgbClr val="C0C0C0"/>
                    </a:outerShdw>
                  </a:effectLst>
                  <a:ea typeface="华文中宋" pitchFamily="2" charset="-122"/>
                </a:rPr>
                <a:t>3</a:t>
              </a:r>
              <a:endParaRPr kumimoji="0" lang="en-US" altLang="zh-CN" sz="2000" b="0" dirty="0">
                <a:solidFill>
                  <a:srgbClr val="FFFFFF"/>
                </a:solidFill>
                <a:effectLst>
                  <a:outerShdw blurRad="38100" dist="38100" dir="2700000" algn="tl">
                    <a:srgbClr val="C0C0C0"/>
                  </a:outerShdw>
                </a:effectLst>
                <a:ea typeface="华文中宋" pitchFamily="2" charset="-122"/>
              </a:endParaRPr>
            </a:p>
          </p:txBody>
        </p:sp>
      </p:grpSp>
      <p:grpSp>
        <p:nvGrpSpPr>
          <p:cNvPr id="45" name="组 44"/>
          <p:cNvGrpSpPr/>
          <p:nvPr/>
        </p:nvGrpSpPr>
        <p:grpSpPr>
          <a:xfrm>
            <a:off x="5924203" y="2469603"/>
            <a:ext cx="2278336" cy="3289941"/>
            <a:chOff x="6110088" y="1893539"/>
            <a:chExt cx="2278336" cy="3289941"/>
          </a:xfrm>
        </p:grpSpPr>
        <p:sp>
          <p:nvSpPr>
            <p:cNvPr id="46" name="Text Box 44"/>
            <p:cNvSpPr txBox="1">
              <a:spLocks noChangeArrowheads="1"/>
            </p:cNvSpPr>
            <p:nvPr/>
          </p:nvSpPr>
          <p:spPr bwMode="auto">
            <a:xfrm>
              <a:off x="6110088" y="3063775"/>
              <a:ext cx="6286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6000" dirty="0"/>
                <a:t>+</a:t>
              </a:r>
            </a:p>
          </p:txBody>
        </p:sp>
        <p:grpSp>
          <p:nvGrpSpPr>
            <p:cNvPr id="47" name="Group 46"/>
            <p:cNvGrpSpPr>
              <a:grpSpLocks/>
            </p:cNvGrpSpPr>
            <p:nvPr/>
          </p:nvGrpSpPr>
          <p:grpSpPr bwMode="auto">
            <a:xfrm>
              <a:off x="6919986" y="2847751"/>
              <a:ext cx="1468438" cy="1397000"/>
              <a:chOff x="4572" y="1798"/>
              <a:chExt cx="925" cy="1317"/>
            </a:xfrm>
          </p:grpSpPr>
          <p:sp>
            <p:nvSpPr>
              <p:cNvPr id="52" name="AutoShape 39"/>
              <p:cNvSpPr>
                <a:spLocks noChangeArrowheads="1"/>
              </p:cNvSpPr>
              <p:nvPr/>
            </p:nvSpPr>
            <p:spPr bwMode="gray">
              <a:xfrm>
                <a:off x="4572" y="1798"/>
                <a:ext cx="925" cy="1317"/>
              </a:xfrm>
              <a:prstGeom prst="roundRect">
                <a:avLst>
                  <a:gd name="adj" fmla="val 16667"/>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kumimoji="0" lang="zh-CN" altLang="en-US" b="0">
                  <a:solidFill>
                    <a:srgbClr val="000000"/>
                  </a:solidFill>
                </a:endParaRPr>
              </a:p>
            </p:txBody>
          </p:sp>
          <p:sp>
            <p:nvSpPr>
              <p:cNvPr id="53" name="Oval 40"/>
              <p:cNvSpPr>
                <a:spLocks noChangeArrowheads="1"/>
              </p:cNvSpPr>
              <p:nvPr/>
            </p:nvSpPr>
            <p:spPr bwMode="gray">
              <a:xfrm>
                <a:off x="4648" y="1865"/>
                <a:ext cx="773" cy="1183"/>
              </a:xfrm>
              <a:prstGeom prst="roundRect">
                <a:avLst>
                  <a:gd name="adj" fmla="val 16667"/>
                </a:avLst>
              </a:prstGeom>
              <a:solidFill>
                <a:srgbClr val="00B050"/>
              </a:solidFill>
              <a:ln w="28575" algn="ctr">
                <a:solidFill>
                  <a:srgbClr val="FFFFFF"/>
                </a:solidFill>
                <a:round/>
                <a:headEnd/>
                <a:tailEnd/>
              </a:ln>
            </p:spPr>
            <p:txBody>
              <a:bodyPr wrap="none" anchor="ctr"/>
              <a:lstStyle/>
              <a:p>
                <a:pPr algn="ctr"/>
                <a:endParaRPr kumimoji="0" lang="zh-CN" altLang="en-US" b="0">
                  <a:solidFill>
                    <a:schemeClr val="tx2"/>
                  </a:solidFill>
                </a:endParaRPr>
              </a:p>
            </p:txBody>
          </p:sp>
          <p:sp>
            <p:nvSpPr>
              <p:cNvPr id="54" name="Text Box 84"/>
              <p:cNvSpPr txBox="1">
                <a:spLocks noChangeArrowheads="1"/>
              </p:cNvSpPr>
              <p:nvPr/>
            </p:nvSpPr>
            <p:spPr bwMode="auto">
              <a:xfrm>
                <a:off x="4655" y="2315"/>
                <a:ext cx="766" cy="357"/>
              </a:xfrm>
              <a:prstGeom prst="rect">
                <a:avLst/>
              </a:prstGeom>
              <a:noFill/>
              <a:ln>
                <a:noFill/>
              </a:ln>
              <a:extLst/>
            </p:spPr>
            <p:txBody>
              <a:bodyPr>
                <a:spAutoFit/>
              </a:bodyPr>
              <a:lstStyle>
                <a:lvl1pPr eaLnBrk="0" hangingPunct="0">
                  <a:defRPr kumimoji="1" sz="2400">
                    <a:solidFill>
                      <a:schemeClr val="tx1"/>
                    </a:solidFill>
                    <a:latin typeface="Arial" charset="0"/>
                    <a:ea typeface="隶书" pitchFamily="49" charset="-122"/>
                  </a:defRPr>
                </a:lvl1pPr>
                <a:lvl2pPr marL="742950" indent="-285750" eaLnBrk="0" hangingPunct="0">
                  <a:defRPr kumimoji="1" sz="2400">
                    <a:solidFill>
                      <a:schemeClr val="tx1"/>
                    </a:solidFill>
                    <a:latin typeface="Arial" charset="0"/>
                    <a:ea typeface="隶书" pitchFamily="49" charset="-122"/>
                  </a:defRPr>
                </a:lvl2pPr>
                <a:lvl3pPr marL="1143000" indent="-228600" eaLnBrk="0" hangingPunct="0">
                  <a:defRPr kumimoji="1" sz="2400">
                    <a:solidFill>
                      <a:schemeClr val="tx1"/>
                    </a:solidFill>
                    <a:latin typeface="Arial" charset="0"/>
                    <a:ea typeface="隶书" pitchFamily="49" charset="-122"/>
                  </a:defRPr>
                </a:lvl3pPr>
                <a:lvl4pPr marL="1600200" indent="-228600" eaLnBrk="0" hangingPunct="0">
                  <a:defRPr kumimoji="1" sz="2400">
                    <a:solidFill>
                      <a:schemeClr val="tx1"/>
                    </a:solidFill>
                    <a:latin typeface="Arial" charset="0"/>
                    <a:ea typeface="隶书" pitchFamily="49" charset="-122"/>
                  </a:defRPr>
                </a:lvl4pPr>
                <a:lvl5pPr marL="2057400" indent="-228600" eaLnBrk="0" hangingPunct="0">
                  <a:defRPr kumimoji="1" sz="2400">
                    <a:solidFill>
                      <a:schemeClr val="tx1"/>
                    </a:solidFill>
                    <a:latin typeface="Arial" charset="0"/>
                    <a:ea typeface="隶书" pitchFamily="49" charset="-122"/>
                  </a:defRPr>
                </a:lvl5pPr>
                <a:lvl6pPr marL="2514600" indent="-228600" eaLnBrk="0" fontAlgn="base" hangingPunct="0">
                  <a:spcBef>
                    <a:spcPct val="0"/>
                  </a:spcBef>
                  <a:spcAft>
                    <a:spcPct val="0"/>
                  </a:spcAft>
                  <a:defRPr kumimoji="1" sz="2400">
                    <a:solidFill>
                      <a:schemeClr val="tx1"/>
                    </a:solidFill>
                    <a:latin typeface="Arial" charset="0"/>
                    <a:ea typeface="隶书" pitchFamily="49" charset="-122"/>
                  </a:defRPr>
                </a:lvl6pPr>
                <a:lvl7pPr marL="2971800" indent="-228600" eaLnBrk="0" fontAlgn="base" hangingPunct="0">
                  <a:spcBef>
                    <a:spcPct val="0"/>
                  </a:spcBef>
                  <a:spcAft>
                    <a:spcPct val="0"/>
                  </a:spcAft>
                  <a:defRPr kumimoji="1" sz="2400">
                    <a:solidFill>
                      <a:schemeClr val="tx1"/>
                    </a:solidFill>
                    <a:latin typeface="Arial" charset="0"/>
                    <a:ea typeface="隶书" pitchFamily="49" charset="-122"/>
                  </a:defRPr>
                </a:lvl7pPr>
                <a:lvl8pPr marL="3429000" indent="-228600" eaLnBrk="0" fontAlgn="base" hangingPunct="0">
                  <a:spcBef>
                    <a:spcPct val="0"/>
                  </a:spcBef>
                  <a:spcAft>
                    <a:spcPct val="0"/>
                  </a:spcAft>
                  <a:defRPr kumimoji="1" sz="2400">
                    <a:solidFill>
                      <a:schemeClr val="tx1"/>
                    </a:solidFill>
                    <a:latin typeface="Arial" charset="0"/>
                    <a:ea typeface="隶书" pitchFamily="49" charset="-122"/>
                  </a:defRPr>
                </a:lvl8pPr>
                <a:lvl9pPr marL="3886200" indent="-228600" eaLnBrk="0" fontAlgn="base" hangingPunct="0">
                  <a:spcBef>
                    <a:spcPct val="0"/>
                  </a:spcBef>
                  <a:spcAft>
                    <a:spcPct val="0"/>
                  </a:spcAft>
                  <a:defRPr kumimoji="1" sz="2400">
                    <a:solidFill>
                      <a:schemeClr val="tx1"/>
                    </a:solidFill>
                    <a:latin typeface="Arial" charset="0"/>
                    <a:ea typeface="隶书" pitchFamily="49" charset="-122"/>
                  </a:defRPr>
                </a:lvl9pPr>
              </a:lstStyle>
              <a:p>
                <a:pPr algn="ctr" eaLnBrk="1" hangingPunct="1">
                  <a:spcBef>
                    <a:spcPct val="35000"/>
                  </a:spcBef>
                </a:pPr>
                <a:r>
                  <a:rPr kumimoji="0" lang="zh-CN" altLang="en-US" sz="2000" dirty="0" smtClean="0">
                    <a:effectLst>
                      <a:outerShdw blurRad="38100" dist="38100" dir="2700000" algn="tl">
                        <a:srgbClr val="C0C0C0"/>
                      </a:outerShdw>
                    </a:effectLst>
                    <a:ea typeface="华文中宋" pitchFamily="2" charset="-122"/>
                  </a:rPr>
                  <a:t>翻转课堂</a:t>
                </a:r>
                <a:endParaRPr kumimoji="0" lang="zh-CN" altLang="en-US" sz="2000" dirty="0">
                  <a:effectLst>
                    <a:outerShdw blurRad="38100" dist="38100" dir="2700000" algn="tl">
                      <a:srgbClr val="C0C0C0"/>
                    </a:outerShdw>
                  </a:effectLst>
                  <a:ea typeface="华文中宋" pitchFamily="2" charset="-122"/>
                </a:endParaRPr>
              </a:p>
              <a:p>
                <a:pPr algn="ctr" eaLnBrk="1" hangingPunct="1">
                  <a:spcBef>
                    <a:spcPct val="35000"/>
                  </a:spcBef>
                </a:pPr>
                <a:endParaRPr kumimoji="0" lang="zh-CN" altLang="en-US" sz="800" dirty="0">
                  <a:effectLst>
                    <a:outerShdw blurRad="38100" dist="38100" dir="2700000" algn="tl">
                      <a:srgbClr val="C0C0C0"/>
                    </a:outerShdw>
                  </a:effectLst>
                  <a:ea typeface="华文中宋" pitchFamily="2" charset="-122"/>
                </a:endParaRPr>
              </a:p>
            </p:txBody>
          </p:sp>
        </p:grpSp>
        <p:sp>
          <p:nvSpPr>
            <p:cNvPr id="48" name="矩形 47"/>
            <p:cNvSpPr/>
            <p:nvPr/>
          </p:nvSpPr>
          <p:spPr>
            <a:xfrm>
              <a:off x="6919986" y="1893539"/>
              <a:ext cx="1347788" cy="384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分享研讨</a:t>
              </a:r>
              <a:endParaRPr kumimoji="1" lang="zh-CN" altLang="en-US" dirty="0"/>
            </a:p>
          </p:txBody>
        </p:sp>
        <p:sp>
          <p:nvSpPr>
            <p:cNvPr id="49" name="矩形 48"/>
            <p:cNvSpPr/>
            <p:nvPr/>
          </p:nvSpPr>
          <p:spPr>
            <a:xfrm>
              <a:off x="6919986" y="2348784"/>
              <a:ext cx="1347788" cy="384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问题解决</a:t>
              </a:r>
              <a:endParaRPr kumimoji="1" lang="zh-CN" altLang="en-US" dirty="0"/>
            </a:p>
          </p:txBody>
        </p:sp>
        <p:sp>
          <p:nvSpPr>
            <p:cNvPr id="50" name="矩形 49"/>
            <p:cNvSpPr/>
            <p:nvPr/>
          </p:nvSpPr>
          <p:spPr>
            <a:xfrm>
              <a:off x="6948264" y="4367257"/>
              <a:ext cx="1347788" cy="384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团队合作</a:t>
              </a:r>
              <a:endParaRPr kumimoji="1" lang="zh-CN" altLang="en-US" dirty="0"/>
            </a:p>
          </p:txBody>
        </p:sp>
        <p:sp>
          <p:nvSpPr>
            <p:cNvPr id="51" name="矩形 50"/>
            <p:cNvSpPr/>
            <p:nvPr/>
          </p:nvSpPr>
          <p:spPr>
            <a:xfrm>
              <a:off x="6948264" y="4799305"/>
              <a:ext cx="1347788" cy="384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案例学习</a:t>
              </a:r>
              <a:endParaRPr kumimoji="1" lang="zh-CN" altLang="en-US" dirty="0"/>
            </a:p>
          </p:txBody>
        </p:sp>
      </p:grpSp>
      <p:grpSp>
        <p:nvGrpSpPr>
          <p:cNvPr id="55" name="组 54"/>
          <p:cNvGrpSpPr/>
          <p:nvPr/>
        </p:nvGrpSpPr>
        <p:grpSpPr>
          <a:xfrm>
            <a:off x="152885" y="1663049"/>
            <a:ext cx="8667587" cy="4691326"/>
            <a:chOff x="240050" y="1041929"/>
            <a:chExt cx="8307547" cy="4691326"/>
          </a:xfrm>
        </p:grpSpPr>
        <p:sp>
          <p:nvSpPr>
            <p:cNvPr id="56" name="矩形 55"/>
            <p:cNvSpPr/>
            <p:nvPr/>
          </p:nvSpPr>
          <p:spPr>
            <a:xfrm>
              <a:off x="611560" y="1239488"/>
              <a:ext cx="7936037" cy="44937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240050" y="1041929"/>
              <a:ext cx="2257660" cy="73807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smtClean="0"/>
                <a:t>统一完善的教学管理</a:t>
              </a:r>
              <a:endParaRPr kumimoji="1" lang="zh-CN" altLang="en-US" dirty="0"/>
            </a:p>
          </p:txBody>
        </p:sp>
      </p:grpSp>
      <p:sp>
        <p:nvSpPr>
          <p:cNvPr id="58" name="灯片编号占位符 57"/>
          <p:cNvSpPr>
            <a:spLocks noGrp="1"/>
          </p:cNvSpPr>
          <p:nvPr>
            <p:ph type="sldNum" sz="quarter" idx="12"/>
          </p:nvPr>
        </p:nvSpPr>
        <p:spPr/>
        <p:txBody>
          <a:bodyPr/>
          <a:lstStyle/>
          <a:p>
            <a:fld id="{37D0923F-6D8F-42F0-9B94-27D917E6E41C}" type="slidenum">
              <a:rPr lang="en-US" smtClean="0"/>
              <a:t>7</a:t>
            </a:fld>
            <a:endParaRPr lang="en-US" dirty="0"/>
          </a:p>
        </p:txBody>
      </p:sp>
      <p:sp>
        <p:nvSpPr>
          <p:cNvPr id="33" name="圆角矩形 32"/>
          <p:cNvSpPr/>
          <p:nvPr/>
        </p:nvSpPr>
        <p:spPr>
          <a:xfrm>
            <a:off x="954807" y="117360"/>
            <a:ext cx="6110288" cy="686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nSpc>
                <a:spcPct val="150000"/>
              </a:lnSpc>
              <a:spcBef>
                <a:spcPct val="0"/>
              </a:spcBef>
              <a:spcAft>
                <a:spcPct val="15000"/>
              </a:spcAft>
            </a:pPr>
            <a:r>
              <a:rPr lang="zh-CN" altLang="en-US" sz="2000" dirty="0" smtClean="0">
                <a:latin typeface="微软雅黑" panose="020B0503020204020204" pitchFamily="34" charset="-122"/>
                <a:ea typeface="微软雅黑" panose="020B0503020204020204" pitchFamily="34" charset="-122"/>
              </a:rPr>
              <a:t>解决</a:t>
            </a:r>
            <a:r>
              <a:rPr lang="zh-CN" altLang="en-US" sz="2000" dirty="0">
                <a:latin typeface="微软雅黑" panose="020B0503020204020204" pitchFamily="34" charset="-122"/>
                <a:ea typeface="微软雅黑" panose="020B0503020204020204" pitchFamily="34" charset="-122"/>
              </a:rPr>
              <a:t>课程广度和深度</a:t>
            </a:r>
            <a:r>
              <a:rPr lang="zh-CN" altLang="en-US" sz="2000" dirty="0" smtClean="0">
                <a:latin typeface="微软雅黑" panose="020B0503020204020204" pitchFamily="34" charset="-122"/>
                <a:ea typeface="微软雅黑" panose="020B0503020204020204" pitchFamily="34" charset="-122"/>
              </a:rPr>
              <a:t>问题；兼顾</a:t>
            </a:r>
            <a:r>
              <a:rPr lang="zh-CN" altLang="en-US" sz="2000" dirty="0">
                <a:latin typeface="微软雅黑" panose="020B0503020204020204" pitchFamily="34" charset="-122"/>
                <a:ea typeface="微软雅黑" panose="020B0503020204020204" pitchFamily="34" charset="-122"/>
              </a:rPr>
              <a:t>特色，便于管理</a:t>
            </a:r>
          </a:p>
        </p:txBody>
      </p:sp>
      <p:sp>
        <p:nvSpPr>
          <p:cNvPr id="3" name="内容占位符 2"/>
          <p:cNvSpPr>
            <a:spLocks noGrp="1"/>
          </p:cNvSpPr>
          <p:nvPr>
            <p:ph idx="1"/>
          </p:nvPr>
        </p:nvSpPr>
        <p:spPr/>
        <p:txBody>
          <a:bodyPr/>
          <a:lstStyle/>
          <a:p>
            <a:endParaRPr kumimoji="1" lang="zh-CN" altLang="en-US"/>
          </a:p>
        </p:txBody>
      </p:sp>
    </p:spTree>
    <p:custDataLst>
      <p:tags r:id="rId1"/>
    </p:custDataLst>
    <p:extLst>
      <p:ext uri="{BB962C8B-B14F-4D97-AF65-F5344CB8AC3E}">
        <p14:creationId xmlns:p14="http://schemas.microsoft.com/office/powerpoint/2010/main" val="14582551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396" t="19866" r="24325" b="35776"/>
          <a:stretch/>
        </p:blipFill>
        <p:spPr bwMode="auto">
          <a:xfrm>
            <a:off x="107504" y="1556792"/>
            <a:ext cx="8830081" cy="313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p:cNvSpPr>
            <a:spLocks noGrp="1"/>
          </p:cNvSpPr>
          <p:nvPr>
            <p:ph type="title"/>
          </p:nvPr>
        </p:nvSpPr>
        <p:spPr/>
        <p:txBody>
          <a:bodyPr>
            <a:noAutofit/>
          </a:bodyPr>
          <a:lstStyle/>
          <a:p>
            <a:pPr>
              <a:lnSpc>
                <a:spcPct val="130000"/>
              </a:lnSpc>
            </a:pPr>
            <a:r>
              <a:rPr lang="zh-CN" altLang="zh-CN" sz="2800" dirty="0"/>
              <a:t>基于高校联盟</a:t>
            </a:r>
            <a:r>
              <a:rPr lang="zh-CN" altLang="zh-CN" sz="2800" dirty="0" smtClean="0"/>
              <a:t>的</a:t>
            </a:r>
            <a:r>
              <a:rPr lang="en-US" altLang="zh-CN" sz="2800" dirty="0" smtClean="0"/>
              <a:t>MOOC</a:t>
            </a:r>
            <a:r>
              <a:rPr lang="zh-CN" altLang="en-US" sz="2800" dirty="0" smtClean="0"/>
              <a:t>＋</a:t>
            </a:r>
            <a:r>
              <a:rPr lang="en-US" altLang="zh-CN" sz="2800" dirty="0" smtClean="0"/>
              <a:t>SPOCs </a:t>
            </a:r>
            <a:r>
              <a:rPr lang="zh-CN" altLang="en-US" sz="2800" dirty="0" smtClean="0"/>
              <a:t>＋</a:t>
            </a:r>
            <a:r>
              <a:rPr lang="zh-CN" altLang="zh-CN" sz="2800" dirty="0" smtClean="0"/>
              <a:t>翻转课堂</a:t>
            </a:r>
            <a:endParaRPr kumimoji="1" lang="zh-CN" altLang="en-US" sz="2800" dirty="0"/>
          </a:p>
        </p:txBody>
      </p:sp>
      <p:sp>
        <p:nvSpPr>
          <p:cNvPr id="11" name="圆角矩形 10"/>
          <p:cNvSpPr/>
          <p:nvPr/>
        </p:nvSpPr>
        <p:spPr>
          <a:xfrm>
            <a:off x="1259632" y="2778268"/>
            <a:ext cx="649106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t>线下课堂＋线上课堂</a:t>
            </a:r>
            <a:r>
              <a:rPr kumimoji="1" lang="zh-CN" altLang="en-US" sz="2800" smtClean="0"/>
              <a:t>＋跨校交流</a:t>
            </a:r>
            <a:endParaRPr kumimoji="1" lang="zh-CN" altLang="en-US" sz="2800"/>
          </a:p>
        </p:txBody>
      </p:sp>
      <p:sp>
        <p:nvSpPr>
          <p:cNvPr id="12" name="标题 2"/>
          <p:cNvSpPr txBox="1">
            <a:spLocks/>
          </p:cNvSpPr>
          <p:nvPr/>
        </p:nvSpPr>
        <p:spPr>
          <a:xfrm>
            <a:off x="601216" y="4837616"/>
            <a:ext cx="7715200" cy="111166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en-US" altLang="en-US" sz="4000" b="1" kern="1200" cap="none" spc="0">
                <a:ln w="13970" cmpd="sng">
                  <a:solidFill>
                    <a:srgbClr val="FFFFFF"/>
                  </a:solidFill>
                  <a:prstDash val="solid"/>
                </a:ln>
                <a:solidFill>
                  <a:schemeClr val="tx1"/>
                </a:solidFill>
                <a:effectLst>
                  <a:outerShdw blurRad="63500" dir="3600000" algn="tl" rotWithShape="0">
                    <a:srgbClr val="000000">
                      <a:alpha val="70000"/>
                    </a:srgbClr>
                  </a:outerShdw>
                </a:effectLst>
                <a:latin typeface="+mn-ea"/>
                <a:ea typeface="+mn-ea"/>
                <a:cs typeface="+mj-cs"/>
              </a:defRPr>
            </a:lvl1pPr>
          </a:lstStyle>
          <a:p>
            <a:r>
              <a:rPr lang="zh-CN" altLang="en-US" smtClean="0">
                <a:solidFill>
                  <a:srgbClr val="FF0000"/>
                </a:solidFill>
              </a:rPr>
              <a:t>自学</a:t>
            </a:r>
            <a:r>
              <a:rPr lang="en-US" altLang="zh-CN" dirty="0" smtClean="0">
                <a:solidFill>
                  <a:srgbClr val="FF0000"/>
                </a:solidFill>
              </a:rPr>
              <a:t>-</a:t>
            </a:r>
            <a:r>
              <a:rPr lang="zh-CN" altLang="en-US" dirty="0" smtClean="0">
                <a:solidFill>
                  <a:srgbClr val="FF0000"/>
                </a:solidFill>
              </a:rPr>
              <a:t>互学</a:t>
            </a:r>
            <a:r>
              <a:rPr lang="en-US" altLang="zh-CN" dirty="0" smtClean="0">
                <a:solidFill>
                  <a:srgbClr val="FF0000"/>
                </a:solidFill>
              </a:rPr>
              <a:t>-</a:t>
            </a:r>
            <a:r>
              <a:rPr lang="zh-CN" altLang="en-US" dirty="0" smtClean="0">
                <a:solidFill>
                  <a:srgbClr val="FF0000"/>
                </a:solidFill>
              </a:rPr>
              <a:t>群学</a:t>
            </a:r>
            <a:endParaRPr lang="zh-CN" altLang="en-US" dirty="0">
              <a:solidFill>
                <a:srgbClr val="FF0000"/>
              </a:solidFill>
            </a:endParaRPr>
          </a:p>
        </p:txBody>
      </p:sp>
    </p:spTree>
    <p:extLst>
      <p:ext uri="{BB962C8B-B14F-4D97-AF65-F5344CB8AC3E}">
        <p14:creationId xmlns:p14="http://schemas.microsoft.com/office/powerpoint/2010/main" val="6418320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如何准备？</a:t>
            </a:r>
            <a:endParaRPr lang="zh-CN" altLang="en-US" dirty="0"/>
          </a:p>
        </p:txBody>
      </p:sp>
      <p:grpSp>
        <p:nvGrpSpPr>
          <p:cNvPr id="4" name="组合 3"/>
          <p:cNvGrpSpPr/>
          <p:nvPr/>
        </p:nvGrpSpPr>
        <p:grpSpPr>
          <a:xfrm>
            <a:off x="683568" y="1412776"/>
            <a:ext cx="7776864" cy="4536503"/>
            <a:chOff x="1002407" y="3215826"/>
            <a:chExt cx="7776864" cy="4536503"/>
          </a:xfrm>
        </p:grpSpPr>
        <p:grpSp>
          <p:nvGrpSpPr>
            <p:cNvPr id="5" name="组合 9"/>
            <p:cNvGrpSpPr>
              <a:grpSpLocks/>
            </p:cNvGrpSpPr>
            <p:nvPr/>
          </p:nvGrpSpPr>
          <p:grpSpPr bwMode="auto">
            <a:xfrm>
              <a:off x="1002407" y="3573018"/>
              <a:ext cx="7776864" cy="4179311"/>
              <a:chOff x="642910" y="1571613"/>
              <a:chExt cx="10091206" cy="3125768"/>
            </a:xfrm>
            <a:solidFill>
              <a:schemeClr val="bg1"/>
            </a:solidFill>
          </p:grpSpPr>
          <p:sp>
            <p:nvSpPr>
              <p:cNvPr id="7" name="矩形 6"/>
              <p:cNvSpPr/>
              <p:nvPr/>
            </p:nvSpPr>
            <p:spPr>
              <a:xfrm>
                <a:off x="642910" y="1571613"/>
                <a:ext cx="10091206" cy="3125768"/>
              </a:xfrm>
              <a:prstGeom prst="rect">
                <a:avLst/>
              </a:prstGeom>
              <a:grpFill/>
            </p:spPr>
            <p:style>
              <a:lnRef idx="2">
                <a:schemeClr val="accent2"/>
              </a:lnRef>
              <a:fillRef idx="1">
                <a:schemeClr val="lt1"/>
              </a:fillRef>
              <a:effectRef idx="0">
                <a:schemeClr val="accent2"/>
              </a:effectRef>
              <a:fontRef idx="minor">
                <a:schemeClr val="dk1"/>
              </a:fontRef>
            </p:style>
            <p:txBody>
              <a:bodyPr anchor="ctr"/>
              <a:lstStyle/>
              <a:p>
                <a:pPr>
                  <a:lnSpc>
                    <a:spcPct val="150000"/>
                  </a:lnSpc>
                  <a:defRPr/>
                </a:pPr>
                <a:endParaRPr lang="zh-CN" altLang="en-US" sz="2000" b="1" dirty="0">
                  <a:latin typeface="Arial Black" pitchFamily="34" charset="0"/>
                  <a:ea typeface="微软雅黑" pitchFamily="34" charset="-122"/>
                </a:endParaRPr>
              </a:p>
            </p:txBody>
          </p:sp>
          <p:sp>
            <p:nvSpPr>
              <p:cNvPr id="8" name="TextBox 8"/>
              <p:cNvSpPr txBox="1">
                <a:spLocks noChangeArrowheads="1"/>
              </p:cNvSpPr>
              <p:nvPr/>
            </p:nvSpPr>
            <p:spPr bwMode="auto">
              <a:xfrm>
                <a:off x="1296970" y="1907734"/>
                <a:ext cx="8756355" cy="23134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lvl="1" indent="-342900">
                  <a:lnSpc>
                    <a:spcPct val="150000"/>
                  </a:lnSpc>
                  <a:spcBef>
                    <a:spcPct val="0"/>
                  </a:spcBef>
                  <a:spcAft>
                    <a:spcPct val="15000"/>
                  </a:spcAft>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申请</a:t>
                </a:r>
                <a:r>
                  <a:rPr lang="zh-CN" altLang="zh-CN" sz="2000" dirty="0" smtClean="0"/>
                  <a:t>创建</a:t>
                </a:r>
                <a:r>
                  <a:rPr lang="zh-CN" altLang="en-US" sz="2000" dirty="0" smtClean="0"/>
                  <a:t>基于</a:t>
                </a:r>
                <a:r>
                  <a:rPr lang="en-US" altLang="zh-CN" sz="2000" dirty="0" smtClean="0"/>
                  <a:t>MOOC</a:t>
                </a:r>
                <a:r>
                  <a:rPr lang="zh-CN" altLang="zh-CN" sz="2000" dirty="0" smtClean="0"/>
                  <a:t>的</a:t>
                </a:r>
                <a:r>
                  <a:rPr lang="en-US" altLang="zh-CN" sz="2000" dirty="0"/>
                  <a:t>SPOC</a:t>
                </a:r>
                <a:r>
                  <a:rPr lang="zh-CN" altLang="zh-CN" sz="2000" dirty="0" smtClean="0"/>
                  <a:t>课程</a:t>
                </a:r>
                <a:endParaRPr lang="en-US" altLang="zh-CN" sz="2000" dirty="0" smtClean="0">
                  <a:latin typeface="微软雅黑" panose="020B0503020204020204" pitchFamily="34" charset="-122"/>
                  <a:ea typeface="微软雅黑" panose="020B0503020204020204" pitchFamily="34" charset="-122"/>
                </a:endParaRPr>
              </a:p>
              <a:p>
                <a:pPr marL="342900" lvl="1" indent="-342900">
                  <a:lnSpc>
                    <a:spcPct val="150000"/>
                  </a:lnSpc>
                  <a:spcBef>
                    <a:spcPct val="0"/>
                  </a:spcBef>
                  <a:spcAft>
                    <a:spcPct val="15000"/>
                  </a:spcAft>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选拔</a:t>
                </a:r>
                <a:r>
                  <a:rPr lang="en-US" altLang="zh-CN" sz="2000" dirty="0" smtClean="0">
                    <a:latin typeface="微软雅黑" panose="020B0503020204020204" pitchFamily="34" charset="-122"/>
                    <a:ea typeface="微软雅黑" panose="020B0503020204020204" pitchFamily="34" charset="-122"/>
                  </a:rPr>
                  <a:t>SPOC</a:t>
                </a:r>
                <a:r>
                  <a:rPr lang="zh-CN" altLang="en-US" sz="2000" dirty="0" smtClean="0">
                    <a:latin typeface="微软雅黑" panose="020B0503020204020204" pitchFamily="34" charset="-122"/>
                    <a:ea typeface="微软雅黑" panose="020B0503020204020204" pitchFamily="34" charset="-122"/>
                  </a:rPr>
                  <a:t>课程组负责人</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线下课堂任课教师</a:t>
                </a:r>
                <a:endParaRPr lang="en-US" altLang="zh-CN" sz="2000" dirty="0">
                  <a:latin typeface="微软雅黑" panose="020B0503020204020204" pitchFamily="34" charset="-122"/>
                  <a:ea typeface="微软雅黑" panose="020B0503020204020204" pitchFamily="34" charset="-122"/>
                </a:endParaRPr>
              </a:p>
              <a:p>
                <a:pPr marL="342900" lvl="1" indent="-342900">
                  <a:lnSpc>
                    <a:spcPct val="150000"/>
                  </a:lnSpc>
                  <a:spcBef>
                    <a:spcPct val="0"/>
                  </a:spcBef>
                  <a:spcAft>
                    <a:spcPct val="15000"/>
                  </a:spcAft>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教师学习（</a:t>
                </a:r>
                <a:r>
                  <a:rPr lang="en-US" altLang="zh-CN" sz="2000" dirty="0" smtClean="0">
                    <a:latin typeface="微软雅黑" panose="020B0503020204020204" pitchFamily="34" charset="-122"/>
                    <a:ea typeface="微软雅黑" panose="020B0503020204020204" pitchFamily="34" charset="-122"/>
                  </a:rPr>
                  <a:t>MOOC</a:t>
                </a:r>
                <a:r>
                  <a:rPr lang="zh-CN" altLang="en-US" sz="2000" dirty="0" smtClean="0">
                    <a:latin typeface="微软雅黑" panose="020B0503020204020204" pitchFamily="34" charset="-122"/>
                    <a:ea typeface="微软雅黑" panose="020B0503020204020204" pitchFamily="34" charset="-122"/>
                  </a:rPr>
                  <a:t>视频、在线练习、在线讨论等）</a:t>
                </a:r>
              </a:p>
              <a:p>
                <a:pPr marL="342900" lvl="1" indent="-342900">
                  <a:lnSpc>
                    <a:spcPct val="150000"/>
                  </a:lnSpc>
                  <a:spcBef>
                    <a:spcPct val="0"/>
                  </a:spcBef>
                  <a:spcAft>
                    <a:spcPct val="15000"/>
                  </a:spcAft>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梳理线上线下教学内容，个性化资源准备</a:t>
                </a:r>
                <a:endParaRPr lang="en-US" altLang="zh-CN" sz="2000" dirty="0">
                  <a:latin typeface="微软雅黑" panose="020B0503020204020204" pitchFamily="34" charset="-122"/>
                  <a:ea typeface="微软雅黑" panose="020B0503020204020204" pitchFamily="34" charset="-122"/>
                </a:endParaRPr>
              </a:p>
              <a:p>
                <a:pPr marL="342900" lvl="1" indent="-342900">
                  <a:lnSpc>
                    <a:spcPct val="150000"/>
                  </a:lnSpc>
                  <a:spcBef>
                    <a:spcPct val="0"/>
                  </a:spcBef>
                  <a:spcAft>
                    <a:spcPct val="15000"/>
                  </a:spcAft>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教师教学研讨（模拟翻转）</a:t>
                </a:r>
              </a:p>
              <a:p>
                <a:pPr marL="342900" lvl="1" indent="-342900">
                  <a:lnSpc>
                    <a:spcPct val="150000"/>
                  </a:lnSpc>
                  <a:spcBef>
                    <a:spcPct val="0"/>
                  </a:spcBef>
                  <a:spcAft>
                    <a:spcPct val="1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制定</a:t>
                </a:r>
                <a:r>
                  <a:rPr lang="en-US" altLang="zh-CN" sz="2000" dirty="0">
                    <a:latin typeface="微软雅黑" panose="020B0503020204020204" pitchFamily="34" charset="-122"/>
                    <a:ea typeface="微软雅黑" panose="020B0503020204020204" pitchFamily="34" charset="-122"/>
                  </a:rPr>
                  <a:t>《MOOC+SPOCs+</a:t>
                </a:r>
                <a:r>
                  <a:rPr lang="zh-CN" altLang="en-US" sz="2000" dirty="0">
                    <a:latin typeface="微软雅黑" panose="020B0503020204020204" pitchFamily="34" charset="-122"/>
                    <a:ea typeface="微软雅黑" panose="020B0503020204020204" pitchFamily="34" charset="-122"/>
                  </a:rPr>
                  <a:t>翻转课堂实施规范</a:t>
                </a:r>
                <a:r>
                  <a:rPr lang="en-US" altLang="zh-CN"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grpSp>
        <p:sp>
          <p:nvSpPr>
            <p:cNvPr id="6" name="圆角矩形 5"/>
            <p:cNvSpPr/>
            <p:nvPr/>
          </p:nvSpPr>
          <p:spPr>
            <a:xfrm>
              <a:off x="1316781" y="3215826"/>
              <a:ext cx="4250754" cy="714380"/>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r>
                <a:rPr lang="zh-CN" altLang="en-US" sz="3200" dirty="0" smtClean="0">
                  <a:latin typeface="+mn-ea"/>
                </a:rPr>
                <a:t>准备工作</a:t>
              </a:r>
              <a:endParaRPr lang="zh-CN" altLang="en-US" sz="3200" dirty="0">
                <a:latin typeface="+mn-ea"/>
              </a:endParaRPr>
            </a:p>
          </p:txBody>
        </p:sp>
      </p:grpSp>
    </p:spTree>
    <p:extLst>
      <p:ext uri="{BB962C8B-B14F-4D97-AF65-F5344CB8AC3E}">
        <p14:creationId xmlns:p14="http://schemas.microsoft.com/office/powerpoint/2010/main" val="1275900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1.4|21.4|10.4|14.1"/>
</p:tagLst>
</file>

<file path=ppt/tags/tag2.xml><?xml version="1.0" encoding="utf-8"?>
<p:tagLst xmlns:a="http://schemas.openxmlformats.org/drawingml/2006/main" xmlns:r="http://schemas.openxmlformats.org/officeDocument/2006/relationships" xmlns:p="http://schemas.openxmlformats.org/presentationml/2006/main">
  <p:tag name="TIMING" val="|29.5"/>
</p:tagLst>
</file>

<file path=ppt/tags/tag3.xml><?xml version="1.0" encoding="utf-8"?>
<p:tagLst xmlns:a="http://schemas.openxmlformats.org/drawingml/2006/main" xmlns:r="http://schemas.openxmlformats.org/officeDocument/2006/relationships" xmlns:p="http://schemas.openxmlformats.org/presentationml/2006/main">
  <p:tag name="TIMING" val="|29.5"/>
</p:tagLst>
</file>

<file path=ppt/tags/tag4.xml><?xml version="1.0" encoding="utf-8"?>
<p:tagLst xmlns:a="http://schemas.openxmlformats.org/drawingml/2006/main" xmlns:r="http://schemas.openxmlformats.org/officeDocument/2006/relationships" xmlns:p="http://schemas.openxmlformats.org/presentationml/2006/main">
  <p:tag name="TIMING" val="|9.3|2.7"/>
</p:tagLst>
</file>

<file path=ppt/tags/tag5.xml><?xml version="1.0" encoding="utf-8"?>
<p:tagLst xmlns:a="http://schemas.openxmlformats.org/drawingml/2006/main" xmlns:r="http://schemas.openxmlformats.org/officeDocument/2006/relationships" xmlns:p="http://schemas.openxmlformats.org/presentationml/2006/main">
  <p:tag name="TIMING" val="|8.5|0.6|0.3|0.4|0.5"/>
</p:tagLst>
</file>

<file path=ppt/tags/tag6.xml><?xml version="1.0" encoding="utf-8"?>
<p:tagLst xmlns:a="http://schemas.openxmlformats.org/drawingml/2006/main" xmlns:r="http://schemas.openxmlformats.org/officeDocument/2006/relationships" xmlns:p="http://schemas.openxmlformats.org/presentationml/2006/main">
  <p:tag name="TIMING" val="|0.4|0.8|1.5|2.4|1.9"/>
</p:tagLst>
</file>

<file path=ppt/tags/tag7.xml><?xml version="1.0" encoding="utf-8"?>
<p:tagLst xmlns:a="http://schemas.openxmlformats.org/drawingml/2006/main" xmlns:r="http://schemas.openxmlformats.org/officeDocument/2006/relationships" xmlns:p="http://schemas.openxmlformats.org/presentationml/2006/main">
  <p:tag name="TIMING" val="|10.1|5.1|1.7"/>
</p:tagLst>
</file>

<file path=ppt/tags/tag8.xml><?xml version="1.0" encoding="utf-8"?>
<p:tagLst xmlns:a="http://schemas.openxmlformats.org/drawingml/2006/main" xmlns:r="http://schemas.openxmlformats.org/officeDocument/2006/relationships" xmlns:p="http://schemas.openxmlformats.org/presentationml/2006/main">
  <p:tag name="TIMING" val="|2.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ojectPlan_2010">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catur">
      <a:majorFont>
        <a:latin typeface="Bodoni MT Condensed"/>
        <a:ea typeface=""/>
        <a:cs typeface=""/>
        <a:font script="Grek" typeface="Times New Roman"/>
        <a:font script="Cyrl"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catur">
      <a:fillStyleLst>
        <a:solidFill>
          <a:schemeClr val="phClr"/>
        </a:solidFill>
        <a:gradFill rotWithShape="1">
          <a:gsLst>
            <a:gs pos="0">
              <a:schemeClr val="phClr">
                <a:tint val="90000"/>
                <a:satMod val="110000"/>
              </a:schemeClr>
            </a:gs>
            <a:gs pos="47500">
              <a:schemeClr val="phClr">
                <a:tint val="53000"/>
                <a:satMod val="120000"/>
              </a:schemeClr>
            </a:gs>
            <a:gs pos="58500">
              <a:schemeClr val="phClr">
                <a:tint val="53000"/>
                <a:satMod val="120000"/>
              </a:schemeClr>
            </a:gs>
            <a:gs pos="100000">
              <a:schemeClr val="phClr">
                <a:tint val="90000"/>
                <a:satMod val="110000"/>
              </a:schemeClr>
            </a:gs>
          </a:gsLst>
          <a:lin ang="3600000" scaled="1"/>
        </a:gradFill>
        <a:gradFill rotWithShape="1">
          <a:gsLst>
            <a:gs pos="0">
              <a:schemeClr val="phClr">
                <a:shade val="54000"/>
                <a:satMod val="105000"/>
              </a:schemeClr>
            </a:gs>
            <a:gs pos="47500">
              <a:schemeClr val="phClr">
                <a:shade val="88000"/>
                <a:satMod val="105000"/>
              </a:schemeClr>
            </a:gs>
            <a:gs pos="58500">
              <a:schemeClr val="phClr">
                <a:shade val="88000"/>
                <a:satMod val="105000"/>
              </a:schemeClr>
            </a:gs>
            <a:gs pos="100000">
              <a:schemeClr val="phClr">
                <a:shade val="54000"/>
                <a:satMod val="105000"/>
              </a:schemeClr>
            </a:gs>
          </a:gsLst>
          <a:lin ang="3600000" scaled="1"/>
        </a:gradFill>
      </a:fillStyleLst>
      <a:lnStyleLst>
        <a:ln w="10000" cap="flat" cmpd="sng" algn="ctr">
          <a:solidFill>
            <a:schemeClr val="phClr"/>
          </a:solidFill>
          <a:prstDash val="solid"/>
        </a:ln>
        <a:ln w="2825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3600000" algn="r" rotWithShape="0">
              <a:srgbClr val="000000">
                <a:alpha val="30000"/>
              </a:srgbClr>
            </a:outerShdw>
          </a:effectLst>
        </a:effectStyle>
        <a:effectStyle>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a:effectStyle>
        <a:effectStyle>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52000"/>
                <a:satMod val="105000"/>
              </a:schemeClr>
            </a:gs>
            <a:gs pos="47500">
              <a:schemeClr val="phClr">
                <a:tint val="90000"/>
                <a:shade val="89000"/>
                <a:satMod val="105000"/>
              </a:schemeClr>
            </a:gs>
            <a:gs pos="58500">
              <a:schemeClr val="phClr">
                <a:tint val="85000"/>
                <a:shade val="89000"/>
                <a:satMod val="105000"/>
              </a:schemeClr>
            </a:gs>
            <a:gs pos="100000">
              <a:schemeClr val="phClr">
                <a:tint val="100000"/>
                <a:shade val="52000"/>
                <a:satMod val="105000"/>
              </a:schemeClr>
            </a:gs>
          </a:gsLst>
          <a:lin ang="3600000" scaled="0"/>
        </a:gradFill>
        <a:blipFill rotWithShape="1">
          <a:blip xmlns:r="http://schemas.openxmlformats.org/officeDocument/2006/relationships" r:embed="rId1">
            <a:duotone>
              <a:schemeClr val="phClr">
                <a:tint val="98000"/>
              </a:schemeClr>
              <a:schemeClr val="phClr">
                <a:shade val="85000"/>
                <a:satMod val="120000"/>
              </a:schemeClr>
            </a:duotone>
          </a:blip>
          <a:tile tx="0" ty="0" sx="52000" sy="5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7F7ED20-3E7F-448A-8B7D-3421F81531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843</Words>
  <Application>Microsoft Macintosh PowerPoint</Application>
  <PresentationFormat>全屏显示(4:3)</PresentationFormat>
  <Paragraphs>257</Paragraphs>
  <Slides>29</Slides>
  <Notes>10</Notes>
  <HiddenSlides>0</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ProjectPlan_2010</vt:lpstr>
      <vt:lpstr>基于高校联盟的计算机课程MOOC+SPOCs 教学模式及翻转课堂探索与实践 </vt:lpstr>
      <vt:lpstr>“老师一提问，教室就安静！”</vt:lpstr>
      <vt:lpstr>学生有兴趣参与</vt:lpstr>
      <vt:lpstr>问题解决了吗？</vt:lpstr>
      <vt:lpstr>调研结果</vt:lpstr>
      <vt:lpstr>SPOC（Small Private Online Course） 小规模限制性在线课程</vt:lpstr>
      <vt:lpstr>PowerPoint 演示文稿</vt:lpstr>
      <vt:lpstr>基于高校联盟的MOOC＋SPOCs ＋翻转课堂</vt:lpstr>
      <vt:lpstr>如何准备？</vt:lpstr>
      <vt:lpstr>线上线下结合的教学管理与教学设计</vt:lpstr>
      <vt:lpstr>时间安排</vt:lpstr>
      <vt:lpstr>大规模实践</vt:lpstr>
      <vt:lpstr>考核评价问题</vt:lpstr>
      <vt:lpstr>线下师资问题</vt:lpstr>
      <vt:lpstr>问题与办法</vt:lpstr>
      <vt:lpstr>问题与办法</vt:lpstr>
      <vt:lpstr>问题与办法</vt:lpstr>
      <vt:lpstr>问题与办法</vt:lpstr>
      <vt:lpstr>问题与办法</vt:lpstr>
      <vt:lpstr>效果跟踪与分析</vt:lpstr>
      <vt:lpstr>效果跟踪与分析</vt:lpstr>
      <vt:lpstr>效果跟踪与分析</vt:lpstr>
      <vt:lpstr>效果跟踪与分析</vt:lpstr>
      <vt:lpstr>基于高校联盟的计算机课程MOOC+SPOCs＋翻转课堂</vt:lpstr>
      <vt:lpstr>其它课程实践</vt:lpstr>
      <vt:lpstr>交流</vt:lpstr>
      <vt:lpstr>教改体会</vt:lpstr>
      <vt:lpstr>以学为本的教学价值取向</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2014-10-05T16:30:15Z</dcterms:created>
  <dcterms:modified xsi:type="dcterms:W3CDTF">2016-07-22T07:40:05Z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TC022643319991</vt:lpwstr>
  </property>
</Properties>
</file>